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08" r:id="rId2"/>
    <p:sldId id="256" r:id="rId3"/>
    <p:sldId id="257" r:id="rId4"/>
    <p:sldId id="258" r:id="rId5"/>
    <p:sldId id="259" r:id="rId6"/>
    <p:sldId id="284" r:id="rId7"/>
    <p:sldId id="260" r:id="rId8"/>
    <p:sldId id="285" r:id="rId9"/>
    <p:sldId id="261" r:id="rId10"/>
    <p:sldId id="286" r:id="rId11"/>
    <p:sldId id="263" r:id="rId12"/>
    <p:sldId id="287" r:id="rId13"/>
    <p:sldId id="264" r:id="rId14"/>
    <p:sldId id="288" r:id="rId15"/>
    <p:sldId id="265" r:id="rId16"/>
    <p:sldId id="289" r:id="rId17"/>
    <p:sldId id="266" r:id="rId18"/>
    <p:sldId id="290" r:id="rId19"/>
    <p:sldId id="267" r:id="rId20"/>
    <p:sldId id="291" r:id="rId21"/>
    <p:sldId id="268" r:id="rId22"/>
    <p:sldId id="292" r:id="rId23"/>
    <p:sldId id="269" r:id="rId24"/>
    <p:sldId id="293" r:id="rId25"/>
    <p:sldId id="270" r:id="rId26"/>
    <p:sldId id="294" r:id="rId27"/>
    <p:sldId id="271" r:id="rId28"/>
    <p:sldId id="295" r:id="rId29"/>
    <p:sldId id="272" r:id="rId30"/>
    <p:sldId id="296" r:id="rId31"/>
    <p:sldId id="273" r:id="rId32"/>
    <p:sldId id="297" r:id="rId33"/>
    <p:sldId id="274" r:id="rId34"/>
    <p:sldId id="298" r:id="rId35"/>
    <p:sldId id="275" r:id="rId36"/>
    <p:sldId id="299" r:id="rId37"/>
    <p:sldId id="276" r:id="rId38"/>
    <p:sldId id="300" r:id="rId39"/>
    <p:sldId id="277" r:id="rId40"/>
    <p:sldId id="301" r:id="rId41"/>
    <p:sldId id="278" r:id="rId42"/>
    <p:sldId id="302" r:id="rId43"/>
    <p:sldId id="279" r:id="rId44"/>
    <p:sldId id="303" r:id="rId45"/>
    <p:sldId id="280" r:id="rId46"/>
    <p:sldId id="304" r:id="rId47"/>
    <p:sldId id="281" r:id="rId48"/>
    <p:sldId id="305" r:id="rId49"/>
    <p:sldId id="282" r:id="rId50"/>
    <p:sldId id="306" r:id="rId51"/>
    <p:sldId id="283" r:id="rId52"/>
    <p:sldId id="307"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6F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3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DCD35E57-F84B-E74A-8989-68DCF94301A0}" type="datetimeFigureOut">
              <a:rPr lang="en-US"/>
              <a:pPr/>
              <a:t>9/16/16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B857449B-B775-3C49-B5D2-26C68FA62381}" type="slidenum">
              <a:rPr lang="en-US"/>
              <a:pPr/>
              <a:t>‹#›</a:t>
            </a:fld>
            <a:endParaRPr lang="en-US"/>
          </a:p>
        </p:txBody>
      </p:sp>
    </p:spTree>
    <p:extLst>
      <p:ext uri="{BB962C8B-B14F-4D97-AF65-F5344CB8AC3E}">
        <p14:creationId xmlns:p14="http://schemas.microsoft.com/office/powerpoint/2010/main" val="3262807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Created by Educational Technology Network. www.edtechnetwork.com 2009</a:t>
            </a:r>
          </a:p>
          <a:p>
            <a:endParaRPr lang="en-US">
              <a:latin typeface="Calibri" charset="0"/>
            </a:endParaRP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2377FD5E-5B5B-E245-A8F6-AF09EFC4D7C2}" type="slidenum">
              <a:rPr lang="en-US">
                <a:latin typeface="Calibri" charset="0"/>
              </a:rPr>
              <a:pPr eaLnBrk="1" hangingPunct="1"/>
              <a:t>1</a:t>
            </a:fld>
            <a:endParaRPr lang="en-US">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451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87764FC-D55E-0144-9F28-2FFB452FF06F}" type="slidenum">
              <a:rPr lang="en-US">
                <a:latin typeface="Calibri" charset="0"/>
              </a:rPr>
              <a:pPr eaLnBrk="1" hangingPunct="1"/>
              <a:t>10</a:t>
            </a:fld>
            <a:endParaRPr lang="en-US">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554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A7D2E969-C083-1F43-A07D-7F60A2F00FE5}" type="slidenum">
              <a:rPr lang="en-US">
                <a:latin typeface="Calibri" charset="0"/>
              </a:rPr>
              <a:pPr eaLnBrk="1" hangingPunct="1"/>
              <a:t>11</a:t>
            </a:fld>
            <a:endParaRPr lang="en-US">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656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3863D92-5D31-A945-94D7-87C9F2E265C4}" type="slidenum">
              <a:rPr lang="en-US">
                <a:latin typeface="Calibri" charset="0"/>
              </a:rPr>
              <a:pPr eaLnBrk="1" hangingPunct="1"/>
              <a:t>12</a:t>
            </a:fld>
            <a:endParaRPr lang="en-US">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758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48E7A38-2A03-E442-AC67-EC86771FA822}" type="slidenum">
              <a:rPr lang="en-US">
                <a:latin typeface="Calibri" charset="0"/>
              </a:rPr>
              <a:pPr eaLnBrk="1" hangingPunct="1"/>
              <a:t>13</a:t>
            </a:fld>
            <a:endParaRPr lang="en-US">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5FB9A3F3-9E75-A941-900A-57F97C051ABE}" type="slidenum">
              <a:rPr lang="en-US">
                <a:latin typeface="Calibri" charset="0"/>
              </a:rPr>
              <a:pPr eaLnBrk="1" hangingPunct="1"/>
              <a:t>14</a:t>
            </a:fld>
            <a:endParaRPr lang="en-US">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963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41D1F978-731D-2347-8BAB-58E49F7FE4C9}" type="slidenum">
              <a:rPr lang="en-US">
                <a:latin typeface="Calibri" charset="0"/>
              </a:rPr>
              <a:pPr eaLnBrk="1" hangingPunct="1"/>
              <a:t>15</a:t>
            </a:fld>
            <a:endParaRPr lang="en-US">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066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EDC0DB53-05F1-BF44-9739-9BD98005EBA3}" type="slidenum">
              <a:rPr lang="en-US">
                <a:latin typeface="Calibri" charset="0"/>
              </a:rPr>
              <a:pPr eaLnBrk="1" hangingPunct="1"/>
              <a:t>16</a:t>
            </a:fld>
            <a:endParaRPr lang="en-US">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168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0E39057-AFEE-6149-B42B-923A70487917}" type="slidenum">
              <a:rPr lang="en-US">
                <a:latin typeface="Calibri" charset="0"/>
              </a:rPr>
              <a:pPr eaLnBrk="1" hangingPunct="1"/>
              <a:t>17</a:t>
            </a:fld>
            <a:endParaRPr lang="en-US">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270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7E62C6E-9661-2942-B2F6-6DBE2A27B900}" type="slidenum">
              <a:rPr lang="en-US">
                <a:latin typeface="Calibri" charset="0"/>
              </a:rPr>
              <a:pPr eaLnBrk="1" hangingPunct="1"/>
              <a:t>18</a:t>
            </a:fld>
            <a:endParaRPr lang="en-US">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373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EED007B-27F8-CC49-B2D3-D04CAC4425B7}" type="slidenum">
              <a:rPr lang="en-US">
                <a:latin typeface="Calibri" charset="0"/>
              </a:rPr>
              <a:pPr eaLnBrk="1" hangingPunct="1"/>
              <a:t>19</a:t>
            </a:fld>
            <a:endParaRPr 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632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A83C7B1-6594-FD41-943E-B4FFDDABE5F4}" type="slidenum">
              <a:rPr lang="en-US">
                <a:latin typeface="Calibri" charset="0"/>
              </a:rPr>
              <a:pPr eaLnBrk="1" hangingPunct="1"/>
              <a:t>2</a:t>
            </a:fld>
            <a:endParaRPr lang="en-US">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475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9BDE2854-924A-6445-B660-B9F15BCD267D}" type="slidenum">
              <a:rPr lang="en-US">
                <a:latin typeface="Calibri" charset="0"/>
              </a:rPr>
              <a:pPr eaLnBrk="1" hangingPunct="1"/>
              <a:t>20</a:t>
            </a:fld>
            <a:endParaRPr lang="en-US">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578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32EEDA03-02E0-9741-A422-3D07D415D860}" type="slidenum">
              <a:rPr lang="en-US">
                <a:latin typeface="Calibri" charset="0"/>
              </a:rPr>
              <a:pPr eaLnBrk="1" hangingPunct="1"/>
              <a:t>21</a:t>
            </a:fld>
            <a:endParaRPr lang="en-US">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680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94E6C44F-2D0B-EE4F-9AB7-B86240A3E427}" type="slidenum">
              <a:rPr lang="en-US">
                <a:latin typeface="Calibri" charset="0"/>
              </a:rPr>
              <a:pPr eaLnBrk="1" hangingPunct="1"/>
              <a:t>22</a:t>
            </a:fld>
            <a:endParaRPr lang="en-US">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782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5BAC73B5-2ED6-6C48-832B-F35FAC33B361}" type="slidenum">
              <a:rPr lang="en-US">
                <a:latin typeface="Calibri" charset="0"/>
              </a:rPr>
              <a:pPr eaLnBrk="1" hangingPunct="1"/>
              <a:t>23</a:t>
            </a:fld>
            <a:endParaRPr lang="en-US">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885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47A5396-374B-8A49-964C-C8979FCE9A70}" type="slidenum">
              <a:rPr lang="en-US">
                <a:latin typeface="Calibri" charset="0"/>
              </a:rPr>
              <a:pPr eaLnBrk="1" hangingPunct="1"/>
              <a:t>24</a:t>
            </a:fld>
            <a:endParaRPr lang="en-US">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987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E44BF2AE-5A96-3542-8A4C-80B876909A86}" type="slidenum">
              <a:rPr lang="en-US">
                <a:latin typeface="Calibri" charset="0"/>
              </a:rPr>
              <a:pPr eaLnBrk="1" hangingPunct="1"/>
              <a:t>25</a:t>
            </a:fld>
            <a:endParaRPr lang="en-US">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090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3D5A5D2-9CAF-7A44-B048-642C743747D5}" type="slidenum">
              <a:rPr lang="en-US">
                <a:latin typeface="Calibri" charset="0"/>
              </a:rPr>
              <a:pPr eaLnBrk="1" hangingPunct="1"/>
              <a:t>26</a:t>
            </a:fld>
            <a:endParaRPr lang="en-US">
              <a:latin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192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76B58EBC-A7C8-DB45-A950-C10BD10441AD}" type="slidenum">
              <a:rPr lang="en-US">
                <a:latin typeface="Calibri" charset="0"/>
              </a:rPr>
              <a:pPr eaLnBrk="1" hangingPunct="1"/>
              <a:t>27</a:t>
            </a:fld>
            <a:endParaRPr lang="en-US">
              <a:latin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294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4B03EA6-D0F5-634D-BF6B-2AEB9778B11B}" type="slidenum">
              <a:rPr lang="en-US">
                <a:latin typeface="Calibri" charset="0"/>
              </a:rPr>
              <a:pPr eaLnBrk="1" hangingPunct="1"/>
              <a:t>28</a:t>
            </a:fld>
            <a:endParaRPr lang="en-US">
              <a:latin typeface="Calibri"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397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D99C2E7-FF36-3249-B3E4-E255DD7EC4C0}" type="slidenum">
              <a:rPr lang="en-US">
                <a:latin typeface="Calibri" charset="0"/>
              </a:rPr>
              <a:pPr eaLnBrk="1" hangingPunct="1"/>
              <a:t>29</a:t>
            </a:fld>
            <a:endParaRPr lang="en-US">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734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A6A17D70-C43C-0546-8D54-2D66F22BE329}" type="slidenum">
              <a:rPr lang="en-US">
                <a:latin typeface="Calibri" charset="0"/>
              </a:rPr>
              <a:pPr eaLnBrk="1" hangingPunct="1"/>
              <a:t>3</a:t>
            </a:fld>
            <a:endParaRPr lang="en-US">
              <a:latin typeface="Calibri"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499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918C79A3-6089-0742-AB70-D4E8DA7D2B1E}" type="slidenum">
              <a:rPr lang="en-US">
                <a:latin typeface="Calibri" charset="0"/>
              </a:rPr>
              <a:pPr eaLnBrk="1" hangingPunct="1"/>
              <a:t>30</a:t>
            </a:fld>
            <a:endParaRPr lang="en-US">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602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596F2D87-28EA-364F-9ECF-46FC78D905B7}" type="slidenum">
              <a:rPr lang="en-US">
                <a:latin typeface="Calibri" charset="0"/>
              </a:rPr>
              <a:pPr eaLnBrk="1" hangingPunct="1"/>
              <a:t>31</a:t>
            </a:fld>
            <a:endParaRPr lang="en-US">
              <a:latin typeface="Calibri"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704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75199BA-DD15-BF42-8E3D-44C45292E748}" type="slidenum">
              <a:rPr lang="en-US">
                <a:latin typeface="Calibri" charset="0"/>
              </a:rPr>
              <a:pPr eaLnBrk="1" hangingPunct="1"/>
              <a:t>32</a:t>
            </a:fld>
            <a:endParaRPr lang="en-US">
              <a:latin typeface="Calibri"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806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F7992E1-1A5F-2A40-847C-3598A1E843EE}" type="slidenum">
              <a:rPr lang="en-US">
                <a:latin typeface="Calibri" charset="0"/>
              </a:rPr>
              <a:pPr eaLnBrk="1" hangingPunct="1"/>
              <a:t>33</a:t>
            </a:fld>
            <a:endParaRPr lang="en-US">
              <a:latin typeface="Calibri"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909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FC81617-A9CD-4845-A132-3AE17BB299FE}" type="slidenum">
              <a:rPr lang="en-US">
                <a:latin typeface="Calibri" charset="0"/>
              </a:rPr>
              <a:pPr eaLnBrk="1" hangingPunct="1"/>
              <a:t>34</a:t>
            </a:fld>
            <a:endParaRPr lang="en-US">
              <a:latin typeface="Calibri"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011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B9E1FD3-A7B5-6740-B5E4-91DD0788F464}" type="slidenum">
              <a:rPr lang="en-US">
                <a:latin typeface="Calibri" charset="0"/>
              </a:rPr>
              <a:pPr eaLnBrk="1" hangingPunct="1"/>
              <a:t>35</a:t>
            </a:fld>
            <a:endParaRPr lang="en-US">
              <a:latin typeface="Calibri"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114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188E24A-AE51-DA47-8EC2-2F7603010101}" type="slidenum">
              <a:rPr lang="en-US">
                <a:latin typeface="Calibri" charset="0"/>
              </a:rPr>
              <a:pPr eaLnBrk="1" hangingPunct="1"/>
              <a:t>36</a:t>
            </a:fld>
            <a:endParaRPr lang="en-US">
              <a:latin typeface="Calibri"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216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18A641D-A4DC-AC4A-AD3B-99BDBCDC26E9}" type="slidenum">
              <a:rPr lang="en-US">
                <a:latin typeface="Calibri" charset="0"/>
              </a:rPr>
              <a:pPr eaLnBrk="1" hangingPunct="1"/>
              <a:t>37</a:t>
            </a:fld>
            <a:endParaRPr lang="en-US">
              <a:latin typeface="Calibri"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318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EB75448-65AE-2548-B265-A32AAC7EE08D}" type="slidenum">
              <a:rPr lang="en-US">
                <a:latin typeface="Calibri" charset="0"/>
              </a:rPr>
              <a:pPr eaLnBrk="1" hangingPunct="1"/>
              <a:t>38</a:t>
            </a:fld>
            <a:endParaRPr lang="en-US">
              <a:latin typeface="Calibri"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421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246610E1-C90B-7341-ACED-002010BE8EBC}" type="slidenum">
              <a:rPr lang="en-US">
                <a:latin typeface="Calibri" charset="0"/>
              </a:rPr>
              <a:pPr eaLnBrk="1" hangingPunct="1"/>
              <a:t>39</a:t>
            </a:fld>
            <a:endParaRPr 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837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5B345F6-F846-F549-AF3A-C7F4FB72B4CB}" type="slidenum">
              <a:rPr lang="en-US">
                <a:latin typeface="Calibri" charset="0"/>
              </a:rPr>
              <a:pPr eaLnBrk="1" hangingPunct="1"/>
              <a:t>4</a:t>
            </a:fld>
            <a:endParaRPr lang="en-US">
              <a:latin typeface="Calibri"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523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75902CCB-C6AB-054D-9A65-D68B2E6F3187}" type="slidenum">
              <a:rPr lang="en-US">
                <a:latin typeface="Calibri" charset="0"/>
              </a:rPr>
              <a:pPr eaLnBrk="1" hangingPunct="1"/>
              <a:t>40</a:t>
            </a:fld>
            <a:endParaRPr lang="en-US">
              <a:latin typeface="Calibri"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626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D95E7B19-C71B-2740-A854-C2D8F3F4A8D3}" type="slidenum">
              <a:rPr lang="en-US">
                <a:latin typeface="Calibri" charset="0"/>
              </a:rPr>
              <a:pPr eaLnBrk="1" hangingPunct="1"/>
              <a:t>41</a:t>
            </a:fld>
            <a:endParaRPr lang="en-US">
              <a:latin typeface="Calibri"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728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4D8BD221-08FB-1A42-8FCE-94B1D5AD5576}" type="slidenum">
              <a:rPr lang="en-US">
                <a:latin typeface="Calibri" charset="0"/>
              </a:rPr>
              <a:pPr eaLnBrk="1" hangingPunct="1"/>
              <a:t>42</a:t>
            </a:fld>
            <a:endParaRPr lang="en-US">
              <a:latin typeface="Calibri"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830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282B42C-0757-144E-8D6E-C62B2995D6A1}" type="slidenum">
              <a:rPr lang="en-US">
                <a:latin typeface="Calibri" charset="0"/>
              </a:rPr>
              <a:pPr eaLnBrk="1" hangingPunct="1"/>
              <a:t>43</a:t>
            </a:fld>
            <a:endParaRPr lang="en-US">
              <a:latin typeface="Calibri"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933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3B6B8C4-9B52-FE47-8021-EB0813515B49}" type="slidenum">
              <a:rPr lang="en-US">
                <a:latin typeface="Calibri" charset="0"/>
              </a:rPr>
              <a:pPr eaLnBrk="1" hangingPunct="1"/>
              <a:t>44</a:t>
            </a:fld>
            <a:endParaRPr lang="en-US">
              <a:latin typeface="Calibri"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035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758DB073-8846-9F48-9037-F6279C4DC89C}" type="slidenum">
              <a:rPr lang="en-US">
                <a:latin typeface="Calibri" charset="0"/>
              </a:rPr>
              <a:pPr eaLnBrk="1" hangingPunct="1"/>
              <a:t>45</a:t>
            </a:fld>
            <a:endParaRPr lang="en-US">
              <a:latin typeface="Calibri"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138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DEE9A2D-1D00-9D41-8074-23A4B18B457E}" type="slidenum">
              <a:rPr lang="en-US">
                <a:latin typeface="Calibri" charset="0"/>
              </a:rPr>
              <a:pPr eaLnBrk="1" hangingPunct="1"/>
              <a:t>46</a:t>
            </a:fld>
            <a:endParaRPr lang="en-US">
              <a:latin typeface="Calibri"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240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AD13E931-DC30-064C-AEBE-5553F9D879D9}" type="slidenum">
              <a:rPr lang="en-US">
                <a:latin typeface="Calibri" charset="0"/>
              </a:rPr>
              <a:pPr eaLnBrk="1" hangingPunct="1"/>
              <a:t>47</a:t>
            </a:fld>
            <a:endParaRPr lang="en-US">
              <a:latin typeface="Calibri"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342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3EE2DC30-0FA6-4947-AD0C-CEE65F904C4D}" type="slidenum">
              <a:rPr lang="en-US">
                <a:latin typeface="Calibri" charset="0"/>
              </a:rPr>
              <a:pPr eaLnBrk="1" hangingPunct="1"/>
              <a:t>48</a:t>
            </a:fld>
            <a:endParaRPr lang="en-US">
              <a:latin typeface="Calibri"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445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955E475E-9F97-2848-BEC0-BCA0CA284678}" type="slidenum">
              <a:rPr lang="en-US">
                <a:latin typeface="Calibri" charset="0"/>
              </a:rPr>
              <a:pPr eaLnBrk="1" hangingPunct="1"/>
              <a:t>49</a:t>
            </a:fld>
            <a:endParaRPr lang="en-US">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939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7E7464A6-3DF3-9B44-A28B-BB1DA84C44B9}" type="slidenum">
              <a:rPr lang="en-US">
                <a:latin typeface="Calibri" charset="0"/>
              </a:rPr>
              <a:pPr eaLnBrk="1" hangingPunct="1"/>
              <a:t>5</a:t>
            </a:fld>
            <a:endParaRPr lang="en-US">
              <a:latin typeface="Calibri"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547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AE12AC7-15AE-774E-9ADB-4B82E77AA446}" type="slidenum">
              <a:rPr lang="en-US">
                <a:latin typeface="Calibri" charset="0"/>
              </a:rPr>
              <a:pPr eaLnBrk="1" hangingPunct="1"/>
              <a:t>50</a:t>
            </a:fld>
            <a:endParaRPr lang="en-US">
              <a:latin typeface="Calibri"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650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5651FF41-1286-D74B-9468-3A2BF3A78311}" type="slidenum">
              <a:rPr lang="en-US">
                <a:latin typeface="Calibri" charset="0"/>
              </a:rPr>
              <a:pPr eaLnBrk="1" hangingPunct="1"/>
              <a:t>51</a:t>
            </a:fld>
            <a:endParaRPr lang="en-US">
              <a:latin typeface="Calibri"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752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03B3483-4BCE-E545-A991-A907F18907E4}" type="slidenum">
              <a:rPr lang="en-US">
                <a:latin typeface="Calibri" charset="0"/>
              </a:rPr>
              <a:pPr eaLnBrk="1" hangingPunct="1"/>
              <a:t>52</a:t>
            </a:fld>
            <a:endParaRPr lang="en-US">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042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ABA69488-9308-3645-AFC9-86B01D7CA407}" type="slidenum">
              <a:rPr lang="en-US">
                <a:latin typeface="Calibri" charset="0"/>
              </a:rPr>
              <a:pPr eaLnBrk="1" hangingPunct="1"/>
              <a:t>6</a:t>
            </a:fld>
            <a:endParaRPr lang="en-US">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144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0D3F6D8-6F1C-9F4F-A558-98A8823DFF75}" type="slidenum">
              <a:rPr lang="en-US">
                <a:latin typeface="Calibri" charset="0"/>
              </a:rPr>
              <a:pPr eaLnBrk="1" hangingPunct="1"/>
              <a:t>7</a:t>
            </a:fld>
            <a:endParaRPr lang="en-US">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246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D838901D-826D-6D43-8D1C-A3F32CBEC659}" type="slidenum">
              <a:rPr lang="en-US">
                <a:latin typeface="Calibri" charset="0"/>
              </a:rPr>
              <a:pPr eaLnBrk="1" hangingPunct="1"/>
              <a:t>8</a:t>
            </a:fld>
            <a:endParaRPr lang="en-US">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349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735B393D-18EF-E24F-96B4-B7195E632C35}" type="slidenum">
              <a:rPr lang="en-US">
                <a:latin typeface="Calibri" charset="0"/>
              </a:rPr>
              <a:pPr eaLnBrk="1" hangingPunct="1"/>
              <a:t>9</a:t>
            </a:fld>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B594439C-D57E-2246-8A9B-31E82F269BE9}" type="datetimeFigureOut">
              <a:rPr lang="en-US"/>
              <a:pPr/>
              <a:t>9/16/16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89D89FA-F47A-714B-BD7B-7BA8B29DD677}" type="slidenum">
              <a:rPr lang="en-US"/>
              <a:pPr/>
              <a:t>‹#›</a:t>
            </a:fld>
            <a:endParaRPr lang="en-US"/>
          </a:p>
        </p:txBody>
      </p:sp>
    </p:spTree>
    <p:extLst>
      <p:ext uri="{BB962C8B-B14F-4D97-AF65-F5344CB8AC3E}">
        <p14:creationId xmlns:p14="http://schemas.microsoft.com/office/powerpoint/2010/main" val="3435312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E72E5112-5F62-6441-A9B3-D8014F269A86}" type="datetimeFigureOut">
              <a:rPr lang="en-US"/>
              <a:pPr/>
              <a:t>9/16/16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096272F-327A-3349-8721-B6759A06501B}" type="slidenum">
              <a:rPr lang="en-US"/>
              <a:pPr/>
              <a:t>‹#›</a:t>
            </a:fld>
            <a:endParaRPr lang="en-US"/>
          </a:p>
        </p:txBody>
      </p:sp>
    </p:spTree>
    <p:extLst>
      <p:ext uri="{BB962C8B-B14F-4D97-AF65-F5344CB8AC3E}">
        <p14:creationId xmlns:p14="http://schemas.microsoft.com/office/powerpoint/2010/main" val="700735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solidFill>
                  <a:schemeClr val="bg1"/>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rtlCol="0"/>
          <a:lstStyle>
            <a:lvl1pPr fontAlgn="auto">
              <a:spcBef>
                <a:spcPts val="0"/>
              </a:spcBef>
              <a:spcAft>
                <a:spcPts val="0"/>
              </a:spcAft>
              <a:defRPr sz="800">
                <a:solidFill>
                  <a:schemeClr val="bg1"/>
                </a:solidFill>
                <a:latin typeface="+mn-lt"/>
                <a:ea typeface="+mn-ea"/>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p>
        </p:txBody>
      </p:sp>
    </p:spTree>
    <p:extLst>
      <p:ext uri="{BB962C8B-B14F-4D97-AF65-F5344CB8AC3E}">
        <p14:creationId xmlns:p14="http://schemas.microsoft.com/office/powerpoint/2010/main" val="3281455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7" name="Table Placeholder 6"/>
          <p:cNvSpPr>
            <a:spLocks noGrp="1"/>
          </p:cNvSpPr>
          <p:nvPr>
            <p:ph type="tbl" sz="quarter" idx="13"/>
          </p:nvPr>
        </p:nvSpPr>
        <p:spPr>
          <a:xfrm>
            <a:off x="457200" y="1447800"/>
            <a:ext cx="8229600" cy="4572000"/>
          </a:xfrm>
        </p:spPr>
        <p:txBody>
          <a:bodyPr rtlCol="0">
            <a:normAutofit/>
          </a:bodyPr>
          <a:lstStyle>
            <a:lvl1pPr>
              <a:defRPr>
                <a:solidFill>
                  <a:schemeClr val="bg1"/>
                </a:solidFill>
              </a:defRPr>
            </a:lvl1pPr>
          </a:lstStyle>
          <a:p>
            <a:pPr lvl="0"/>
            <a:endParaRPr lang="en-US" noProof="0"/>
          </a:p>
        </p:txBody>
      </p:sp>
      <p:sp>
        <p:nvSpPr>
          <p:cNvPr id="4" name="Date Placeholder 3"/>
          <p:cNvSpPr>
            <a:spLocks noGrp="1"/>
          </p:cNvSpPr>
          <p:nvPr>
            <p:ph type="dt" sz="half" idx="14"/>
          </p:nvPr>
        </p:nvSpPr>
        <p:spPr/>
        <p:txBody>
          <a:bodyPr/>
          <a:lstStyle>
            <a:lvl1pPr>
              <a:defRPr/>
            </a:lvl1pPr>
          </a:lstStyle>
          <a:p>
            <a:fld id="{3A7459BA-CC97-2446-AFD3-259817AB7F73}" type="datetimeFigureOut">
              <a:rPr lang="en-US"/>
              <a:pPr/>
              <a:t>9/16/16</a:t>
            </a:fld>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fld id="{9083DA4E-2130-9548-9F05-6FBC100941D1}" type="slidenum">
              <a:rPr lang="en-US"/>
              <a:pPr/>
              <a:t>‹#›</a:t>
            </a:fld>
            <a:endParaRPr lang="en-US"/>
          </a:p>
        </p:txBody>
      </p:sp>
    </p:spTree>
    <p:extLst>
      <p:ext uri="{BB962C8B-B14F-4D97-AF65-F5344CB8AC3E}">
        <p14:creationId xmlns:p14="http://schemas.microsoft.com/office/powerpoint/2010/main" val="466620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25F9066-5ECB-2643-871C-F213481B3F3A}" type="datetimeFigureOut">
              <a:rPr lang="en-US"/>
              <a:pPr/>
              <a:t>9/16/16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EAB68F2-DD74-5F48-85E1-253CDFCDB8F0}" type="slidenum">
              <a:rPr lang="en-US"/>
              <a:pPr/>
              <a:t>‹#›</a:t>
            </a:fld>
            <a:endParaRPr lang="en-US"/>
          </a:p>
        </p:txBody>
      </p:sp>
    </p:spTree>
    <p:extLst>
      <p:ext uri="{BB962C8B-B14F-4D97-AF65-F5344CB8AC3E}">
        <p14:creationId xmlns:p14="http://schemas.microsoft.com/office/powerpoint/2010/main" val="1509868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A9A3C1D-C019-A34F-9906-C3B186EAAC61}" type="datetimeFigureOut">
              <a:rPr lang="en-US"/>
              <a:pPr/>
              <a:t>9/16/16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EB11C4C-AD49-154B-BD37-9BB1BCD268D2}" type="slidenum">
              <a:rPr lang="en-US"/>
              <a:pPr/>
              <a:t>‹#›</a:t>
            </a:fld>
            <a:endParaRPr lang="en-US"/>
          </a:p>
        </p:txBody>
      </p:sp>
    </p:spTree>
    <p:extLst>
      <p:ext uri="{BB962C8B-B14F-4D97-AF65-F5344CB8AC3E}">
        <p14:creationId xmlns:p14="http://schemas.microsoft.com/office/powerpoint/2010/main" val="473623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B790D65-C5E8-184A-8184-47D8FBF2F01F}" type="datetimeFigureOut">
              <a:rPr lang="en-US"/>
              <a:pPr/>
              <a:t>9/16/16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6BF1838-69B4-094E-8848-24CC0BF5D74E}" type="slidenum">
              <a:rPr lang="en-US"/>
              <a:pPr/>
              <a:t>‹#›</a:t>
            </a:fld>
            <a:endParaRPr lang="en-US"/>
          </a:p>
        </p:txBody>
      </p:sp>
    </p:spTree>
    <p:extLst>
      <p:ext uri="{BB962C8B-B14F-4D97-AF65-F5344CB8AC3E}">
        <p14:creationId xmlns:p14="http://schemas.microsoft.com/office/powerpoint/2010/main" val="3570112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B490FFF6-F929-6A47-9324-1D3A4E0385C1}" type="datetimeFigureOut">
              <a:rPr lang="en-US"/>
              <a:pPr/>
              <a:t>9/16/16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DE18C892-324B-A441-9B05-84EBF0833D4C}" type="slidenum">
              <a:rPr lang="en-US"/>
              <a:pPr/>
              <a:t>‹#›</a:t>
            </a:fld>
            <a:endParaRPr lang="en-US"/>
          </a:p>
        </p:txBody>
      </p:sp>
    </p:spTree>
    <p:extLst>
      <p:ext uri="{BB962C8B-B14F-4D97-AF65-F5344CB8AC3E}">
        <p14:creationId xmlns:p14="http://schemas.microsoft.com/office/powerpoint/2010/main" val="2611982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6A4A8057-43D3-0A46-99EF-C212F2108C49}" type="datetimeFigureOut">
              <a:rPr lang="en-US"/>
              <a:pPr/>
              <a:t>9/16/16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CE537B75-8BA2-1B40-8B14-D797711716D4}" type="slidenum">
              <a:rPr lang="en-US"/>
              <a:pPr/>
              <a:t>‹#›</a:t>
            </a:fld>
            <a:endParaRPr lang="en-US"/>
          </a:p>
        </p:txBody>
      </p:sp>
    </p:spTree>
    <p:extLst>
      <p:ext uri="{BB962C8B-B14F-4D97-AF65-F5344CB8AC3E}">
        <p14:creationId xmlns:p14="http://schemas.microsoft.com/office/powerpoint/2010/main" val="4155689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B8EC3EF-DA4A-2C44-A2C6-51B2708110F6}" type="datetimeFigureOut">
              <a:rPr lang="en-US"/>
              <a:pPr/>
              <a:t>9/16/16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69EA63B2-E30B-C245-8433-9DCC0D9A2519}" type="slidenum">
              <a:rPr lang="en-US"/>
              <a:pPr/>
              <a:t>‹#›</a:t>
            </a:fld>
            <a:endParaRPr lang="en-US"/>
          </a:p>
        </p:txBody>
      </p:sp>
    </p:spTree>
    <p:extLst>
      <p:ext uri="{BB962C8B-B14F-4D97-AF65-F5344CB8AC3E}">
        <p14:creationId xmlns:p14="http://schemas.microsoft.com/office/powerpoint/2010/main" val="1400890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fld id="{91EFB072-082F-C14E-82C7-956FA68D386C}" type="datetimeFigureOut">
              <a:rPr lang="en-US"/>
              <a:pPr/>
              <a:t>9/16/16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C60E649-AACB-4A47-952C-891291CF9DC7}" type="slidenum">
              <a:rPr lang="en-US"/>
              <a:pPr/>
              <a:t>‹#›</a:t>
            </a:fld>
            <a:endParaRPr lang="en-US"/>
          </a:p>
        </p:txBody>
      </p:sp>
    </p:spTree>
    <p:extLst>
      <p:ext uri="{BB962C8B-B14F-4D97-AF65-F5344CB8AC3E}">
        <p14:creationId xmlns:p14="http://schemas.microsoft.com/office/powerpoint/2010/main" val="2786329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4039E98-46DC-4B4F-9561-9FF854C576E0}" type="datetimeFigureOut">
              <a:rPr lang="en-US"/>
              <a:pPr/>
              <a:t>9/16/16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2185D38-6AD5-DB4C-973F-B18DC6F3C0A2}" type="slidenum">
              <a:rPr lang="en-US"/>
              <a:pPr/>
              <a:t>‹#›</a:t>
            </a:fld>
            <a:endParaRPr lang="en-US"/>
          </a:p>
        </p:txBody>
      </p:sp>
    </p:spTree>
    <p:extLst>
      <p:ext uri="{BB962C8B-B14F-4D97-AF65-F5344CB8AC3E}">
        <p14:creationId xmlns:p14="http://schemas.microsoft.com/office/powerpoint/2010/main" val="27903167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F56FB"/>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1589E3C7-9C98-B44B-BA82-FF2ACA3CC338}" type="datetimeFigureOut">
              <a:rPr lang="en-US"/>
              <a:pPr/>
              <a:t>9/16/16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12C2E393-501A-B348-AB27-FB917DA0ED4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2" r:id="rId11"/>
    <p:sldLayoutId id="2147483711" r:id="rId12"/>
  </p:sldLayoutIdLst>
  <p:txStyles>
    <p:titleStyle>
      <a:lvl1pPr algn="ctr" rtl="0" eaLnBrk="0" fontAlgn="base" hangingPunct="0">
        <a:spcBef>
          <a:spcPct val="0"/>
        </a:spcBef>
        <a:spcAft>
          <a:spcPct val="0"/>
        </a:spcAft>
        <a:defRPr sz="4400" kern="1200">
          <a:solidFill>
            <a:schemeClr val="bg1"/>
          </a:solidFill>
          <a:latin typeface="+mj-lt"/>
          <a:ea typeface="ＭＳ Ｐゴシック" charset="0"/>
          <a:cs typeface="+mj-cs"/>
        </a:defRPr>
      </a:lvl1pPr>
      <a:lvl2pPr algn="ctr" rtl="0" eaLnBrk="0" fontAlgn="base" hangingPunct="0">
        <a:spcBef>
          <a:spcPct val="0"/>
        </a:spcBef>
        <a:spcAft>
          <a:spcPct val="0"/>
        </a:spcAft>
        <a:defRPr sz="4400">
          <a:solidFill>
            <a:schemeClr val="bg1"/>
          </a:solidFill>
          <a:latin typeface="Calibri" pitchFamily="34" charset="0"/>
          <a:ea typeface="ＭＳ Ｐゴシック" charset="0"/>
        </a:defRPr>
      </a:lvl2pPr>
      <a:lvl3pPr algn="ctr" rtl="0" eaLnBrk="0" fontAlgn="base" hangingPunct="0">
        <a:spcBef>
          <a:spcPct val="0"/>
        </a:spcBef>
        <a:spcAft>
          <a:spcPct val="0"/>
        </a:spcAft>
        <a:defRPr sz="4400">
          <a:solidFill>
            <a:schemeClr val="bg1"/>
          </a:solidFill>
          <a:latin typeface="Calibri" pitchFamily="34" charset="0"/>
          <a:ea typeface="ＭＳ Ｐゴシック" charset="0"/>
        </a:defRPr>
      </a:lvl3pPr>
      <a:lvl4pPr algn="ctr" rtl="0" eaLnBrk="0" fontAlgn="base" hangingPunct="0">
        <a:spcBef>
          <a:spcPct val="0"/>
        </a:spcBef>
        <a:spcAft>
          <a:spcPct val="0"/>
        </a:spcAft>
        <a:defRPr sz="4400">
          <a:solidFill>
            <a:schemeClr val="bg1"/>
          </a:solidFill>
          <a:latin typeface="Calibri" pitchFamily="34" charset="0"/>
          <a:ea typeface="ＭＳ Ｐゴシック" charset="0"/>
        </a:defRPr>
      </a:lvl4pPr>
      <a:lvl5pPr algn="ctr" rtl="0" eaLnBrk="0" fontAlgn="base" hangingPunct="0">
        <a:spcBef>
          <a:spcPct val="0"/>
        </a:spcBef>
        <a:spcAft>
          <a:spcPct val="0"/>
        </a:spcAft>
        <a:defRPr sz="4400">
          <a:solidFill>
            <a:schemeClr val="bg1"/>
          </a:solidFill>
          <a:latin typeface="Calibri" pitchFamily="34" charset="0"/>
          <a:ea typeface="ＭＳ Ｐゴシック"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9" Type="http://schemas.openxmlformats.org/officeDocument/2006/relationships/slide" Target="slide15.xml"/><Relationship Id="rId20" Type="http://schemas.openxmlformats.org/officeDocument/2006/relationships/slide" Target="slide29.xml"/><Relationship Id="rId21" Type="http://schemas.openxmlformats.org/officeDocument/2006/relationships/slide" Target="slide39.xml"/><Relationship Id="rId22" Type="http://schemas.openxmlformats.org/officeDocument/2006/relationships/slide" Target="slide49.xml"/><Relationship Id="rId23" Type="http://schemas.openxmlformats.org/officeDocument/2006/relationships/slide" Target="slide11.xml"/><Relationship Id="rId24" Type="http://schemas.openxmlformats.org/officeDocument/2006/relationships/slide" Target="slide21.xml"/><Relationship Id="rId25" Type="http://schemas.openxmlformats.org/officeDocument/2006/relationships/slide" Target="slide31.xml"/><Relationship Id="rId26" Type="http://schemas.openxmlformats.org/officeDocument/2006/relationships/slide" Target="slide41.xml"/><Relationship Id="rId27" Type="http://schemas.openxmlformats.org/officeDocument/2006/relationships/slide" Target="slide51.xml"/><Relationship Id="rId10" Type="http://schemas.openxmlformats.org/officeDocument/2006/relationships/slide" Target="slide25.xml"/><Relationship Id="rId11" Type="http://schemas.openxmlformats.org/officeDocument/2006/relationships/slide" Target="slide35.xml"/><Relationship Id="rId12" Type="http://schemas.openxmlformats.org/officeDocument/2006/relationships/slide" Target="slide45.xml"/><Relationship Id="rId13" Type="http://schemas.openxmlformats.org/officeDocument/2006/relationships/slide" Target="slide7.xml"/><Relationship Id="rId14" Type="http://schemas.openxmlformats.org/officeDocument/2006/relationships/slide" Target="slide17.xml"/><Relationship Id="rId15" Type="http://schemas.openxmlformats.org/officeDocument/2006/relationships/slide" Target="slide27.xml"/><Relationship Id="rId16" Type="http://schemas.openxmlformats.org/officeDocument/2006/relationships/slide" Target="slide37.xml"/><Relationship Id="rId17" Type="http://schemas.openxmlformats.org/officeDocument/2006/relationships/slide" Target="slide47.xml"/><Relationship Id="rId18" Type="http://schemas.openxmlformats.org/officeDocument/2006/relationships/slide" Target="slide9.xml"/><Relationship Id="rId19" Type="http://schemas.openxmlformats.org/officeDocument/2006/relationships/slide" Target="slide19.xml"/><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slide" Target="slide3.xml"/><Relationship Id="rId4" Type="http://schemas.openxmlformats.org/officeDocument/2006/relationships/slide" Target="slide13.xml"/><Relationship Id="rId5" Type="http://schemas.openxmlformats.org/officeDocument/2006/relationships/slide" Target="slide23.xml"/><Relationship Id="rId6" Type="http://schemas.openxmlformats.org/officeDocument/2006/relationships/slide" Target="slide33.xml"/><Relationship Id="rId7" Type="http://schemas.openxmlformats.org/officeDocument/2006/relationships/slide" Target="slide43.xml"/><Relationship Id="rId8" Type="http://schemas.openxmlformats.org/officeDocument/2006/relationships/slide" Target="slide5.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JeopardyIcon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71450"/>
            <a:ext cx="9280525"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990600" y="4191000"/>
            <a:ext cx="7086600" cy="523875"/>
          </a:xfrm>
          <a:prstGeom prst="rect">
            <a:avLst/>
          </a:prstGeom>
          <a:noFill/>
          <a:ln w="9525">
            <a:noFill/>
            <a:miter lim="800000"/>
            <a:headEnd/>
            <a:tailEnd/>
          </a:ln>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2800" b="1" dirty="0">
                <a:ln w="11430"/>
                <a:gradFill>
                  <a:gsLst>
                    <a:gs pos="0">
                      <a:srgbClr val="FFEFD1"/>
                    </a:gs>
                    <a:gs pos="64999">
                      <a:srgbClr val="F0EBD5"/>
                    </a:gs>
                    <a:gs pos="100000">
                      <a:srgbClr val="D1C39F"/>
                    </a:gs>
                  </a:gsLst>
                  <a:lin ang="5400000" scaled="0"/>
                </a:gradFill>
                <a:effectLst>
                  <a:outerShdw blurRad="80000" dist="40000" dir="5040000" algn="tl">
                    <a:srgbClr val="000000">
                      <a:alpha val="30000"/>
                    </a:srgbClr>
                  </a:outerShdw>
                </a:effectLst>
                <a:ea typeface="+mn-ea"/>
              </a:rPr>
              <a:t>Type Topic in here!</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atin typeface="Calibri" charset="0"/>
              </a:rPr>
              <a:t>Answer 1 – 40 </a:t>
            </a:r>
          </a:p>
        </p:txBody>
      </p:sp>
      <p:sp>
        <p:nvSpPr>
          <p:cNvPr id="12291" name="Content Placeholder 3"/>
          <p:cNvSpPr>
            <a:spLocks noGrp="1"/>
          </p:cNvSpPr>
          <p:nvPr>
            <p:ph idx="1"/>
          </p:nvPr>
        </p:nvSpPr>
        <p:spPr/>
        <p:txBody>
          <a:bodyPr/>
          <a:lstStyle/>
          <a:p>
            <a:pPr eaLnBrk="1" hangingPunct="1"/>
            <a:r>
              <a:rPr lang="en-US" sz="9600" dirty="0" smtClean="0">
                <a:latin typeface="Calibri" charset="0"/>
              </a:rPr>
              <a:t>First Person!</a:t>
            </a:r>
            <a:endParaRPr lang="en-US" sz="9600" dirty="0">
              <a:latin typeface="Calibri" charset="0"/>
            </a:endParaRPr>
          </a:p>
        </p:txBody>
      </p:sp>
      <p:pic>
        <p:nvPicPr>
          <p:cNvPr id="12292"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457200" y="685800"/>
            <a:ext cx="8229600" cy="4525963"/>
          </a:xfrm>
        </p:spPr>
        <p:txBody>
          <a:bodyPr/>
          <a:lstStyle/>
          <a:p>
            <a:r>
              <a:rPr lang="en-US" dirty="0"/>
              <a:t>Claudia knew that she could never pull off the old-fashioned kind of running away. That is, running away in the heat of anger with a knapsack on her back. She didn’t like discomfort; therefore, she decided that her leaving home would not be just running from somewhere but would be running to somewhere. To a large place, a comfortable place, an indoor place, and preferably a beautiful place. And that’s why she decided upon the Metropolitan Museum of Art.. </a:t>
            </a:r>
          </a:p>
          <a:p>
            <a:r>
              <a:rPr lang="en-US" dirty="0"/>
              <a:t>Narrative Perspective: </a:t>
            </a:r>
            <a:endParaRPr lang="en-US" dirty="0">
              <a:latin typeface="Calibri" charset="0"/>
            </a:endParaRPr>
          </a:p>
        </p:txBody>
      </p:sp>
      <p:sp>
        <p:nvSpPr>
          <p:cNvPr id="2" name="Title 1"/>
          <p:cNvSpPr>
            <a:spLocks noGrp="1"/>
          </p:cNvSpPr>
          <p:nvPr>
            <p:ph type="title"/>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atin typeface="Calibri" charset="0"/>
              </a:rPr>
              <a:t>Answer 1 – 50 </a:t>
            </a:r>
          </a:p>
        </p:txBody>
      </p:sp>
      <p:sp>
        <p:nvSpPr>
          <p:cNvPr id="14339" name="Content Placeholder 3"/>
          <p:cNvSpPr>
            <a:spLocks noGrp="1"/>
          </p:cNvSpPr>
          <p:nvPr>
            <p:ph idx="1"/>
          </p:nvPr>
        </p:nvSpPr>
        <p:spPr/>
        <p:txBody>
          <a:bodyPr/>
          <a:lstStyle/>
          <a:p>
            <a:pPr eaLnBrk="1" hangingPunct="1"/>
            <a:r>
              <a:rPr lang="en-US" sz="9600" dirty="0" smtClean="0">
                <a:latin typeface="Calibri" charset="0"/>
              </a:rPr>
              <a:t>THIRD PERSON LIMITED</a:t>
            </a:r>
            <a:endParaRPr lang="en-US" sz="9600" dirty="0">
              <a:latin typeface="Calibri" charset="0"/>
            </a:endParaRPr>
          </a:p>
        </p:txBody>
      </p:sp>
      <p:pic>
        <p:nvPicPr>
          <p:cNvPr id="14340"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latin typeface="Calibri" charset="0"/>
              </a:rPr>
              <a:t>ATRB 10</a:t>
            </a:r>
            <a:endParaRPr lang="en-US" dirty="0">
              <a:latin typeface="Calibri" charset="0"/>
            </a:endParaRPr>
          </a:p>
        </p:txBody>
      </p:sp>
      <p:sp>
        <p:nvSpPr>
          <p:cNvPr id="15363" name="Content Placeholder 2"/>
          <p:cNvSpPr>
            <a:spLocks noGrp="1"/>
          </p:cNvSpPr>
          <p:nvPr>
            <p:ph idx="1"/>
          </p:nvPr>
        </p:nvSpPr>
        <p:spPr/>
        <p:txBody>
          <a:bodyPr/>
          <a:lstStyle/>
          <a:p>
            <a:pPr eaLnBrk="1" hangingPunct="1"/>
            <a:r>
              <a:rPr lang="en-US" sz="6600" dirty="0" smtClean="0">
                <a:latin typeface="Calibri" charset="0"/>
              </a:rPr>
              <a:t>Describe the setting of the short story “Around The River Bend?”</a:t>
            </a:r>
            <a:endParaRPr lang="en-US" sz="66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atin typeface="Calibri" charset="0"/>
              </a:rPr>
              <a:t>Answer 2 – 10 </a:t>
            </a:r>
          </a:p>
        </p:txBody>
      </p:sp>
      <p:sp>
        <p:nvSpPr>
          <p:cNvPr id="16387" name="Content Placeholder 3"/>
          <p:cNvSpPr>
            <a:spLocks noGrp="1"/>
          </p:cNvSpPr>
          <p:nvPr>
            <p:ph idx="1"/>
          </p:nvPr>
        </p:nvSpPr>
        <p:spPr/>
        <p:txBody>
          <a:bodyPr/>
          <a:lstStyle/>
          <a:p>
            <a:pPr eaLnBrk="1" hangingPunct="1"/>
            <a:r>
              <a:rPr lang="en-US" sz="6600" dirty="0" smtClean="0">
                <a:latin typeface="Calibri" charset="0"/>
              </a:rPr>
              <a:t>The setting is a campsite in Texas outside of a military training facility. </a:t>
            </a:r>
            <a:endParaRPr lang="en-US" sz="6600" dirty="0">
              <a:latin typeface="Calibri" charset="0"/>
            </a:endParaRPr>
          </a:p>
        </p:txBody>
      </p:sp>
      <p:pic>
        <p:nvPicPr>
          <p:cNvPr id="16388"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atin typeface="Calibri" charset="0"/>
              </a:rPr>
              <a:t>Question 2 - 20</a:t>
            </a:r>
          </a:p>
        </p:txBody>
      </p:sp>
      <p:sp>
        <p:nvSpPr>
          <p:cNvPr id="17411" name="Content Placeholder 2"/>
          <p:cNvSpPr>
            <a:spLocks noGrp="1"/>
          </p:cNvSpPr>
          <p:nvPr>
            <p:ph idx="1"/>
          </p:nvPr>
        </p:nvSpPr>
        <p:spPr/>
        <p:txBody>
          <a:bodyPr/>
          <a:lstStyle/>
          <a:p>
            <a:pPr eaLnBrk="1" hangingPunct="1"/>
            <a:r>
              <a:rPr lang="en-US" sz="8000" dirty="0" smtClean="0">
                <a:latin typeface="Calibri" charset="0"/>
              </a:rPr>
              <a:t>What war is going on during the course of the story? </a:t>
            </a:r>
            <a:endParaRPr lang="en-US" sz="80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dirty="0" smtClean="0">
                <a:latin typeface="Calibri" charset="0"/>
              </a:rPr>
              <a:t>ATRB </a:t>
            </a:r>
            <a:r>
              <a:rPr lang="en-US" dirty="0">
                <a:latin typeface="Calibri" charset="0"/>
              </a:rPr>
              <a:t>2 – 20 </a:t>
            </a:r>
          </a:p>
        </p:txBody>
      </p:sp>
      <p:sp>
        <p:nvSpPr>
          <p:cNvPr id="18435" name="Content Placeholder 3"/>
          <p:cNvSpPr>
            <a:spLocks noGrp="1"/>
          </p:cNvSpPr>
          <p:nvPr>
            <p:ph idx="1"/>
          </p:nvPr>
        </p:nvSpPr>
        <p:spPr/>
        <p:txBody>
          <a:bodyPr/>
          <a:lstStyle/>
          <a:p>
            <a:pPr eaLnBrk="1" hangingPunct="1"/>
            <a:r>
              <a:rPr lang="en-US" sz="9600" dirty="0" smtClean="0">
                <a:latin typeface="Calibri" charset="0"/>
              </a:rPr>
              <a:t>The Vietnam War</a:t>
            </a:r>
            <a:endParaRPr lang="en-US" sz="9600" dirty="0">
              <a:latin typeface="Calibri" charset="0"/>
            </a:endParaRPr>
          </a:p>
        </p:txBody>
      </p:sp>
      <p:pic>
        <p:nvPicPr>
          <p:cNvPr id="18436"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latin typeface="Calibri" charset="0"/>
              </a:rPr>
              <a:t>ATRB- </a:t>
            </a:r>
            <a:r>
              <a:rPr lang="en-US" dirty="0">
                <a:latin typeface="Calibri" charset="0"/>
              </a:rPr>
              <a:t>30</a:t>
            </a:r>
          </a:p>
        </p:txBody>
      </p:sp>
      <p:sp>
        <p:nvSpPr>
          <p:cNvPr id="19459" name="Content Placeholder 2"/>
          <p:cNvSpPr>
            <a:spLocks noGrp="1"/>
          </p:cNvSpPr>
          <p:nvPr>
            <p:ph idx="1"/>
          </p:nvPr>
        </p:nvSpPr>
        <p:spPr/>
        <p:txBody>
          <a:bodyPr/>
          <a:lstStyle/>
          <a:p>
            <a:pPr eaLnBrk="1" hangingPunct="1"/>
            <a:r>
              <a:rPr lang="en-US" sz="5400" dirty="0" smtClean="0">
                <a:latin typeface="Calibri" charset="0"/>
              </a:rPr>
              <a:t>A Vietnamese solider and a young girl are trying to catch a large fish called </a:t>
            </a:r>
            <a:r>
              <a:rPr lang="en-US" sz="5400" dirty="0" err="1" smtClean="0">
                <a:latin typeface="Calibri" charset="0"/>
              </a:rPr>
              <a:t>Ol</a:t>
            </a:r>
            <a:r>
              <a:rPr lang="en-US" sz="5400" dirty="0" smtClean="0">
                <a:latin typeface="Calibri" charset="0"/>
              </a:rPr>
              <a:t>’ Yeller. What kind of conflict are they facing? </a:t>
            </a:r>
            <a:endParaRPr lang="en-US" sz="54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atin typeface="Calibri" charset="0"/>
              </a:rPr>
              <a:t>Answer 2 – 30 </a:t>
            </a:r>
          </a:p>
        </p:txBody>
      </p:sp>
      <p:sp>
        <p:nvSpPr>
          <p:cNvPr id="20483" name="Content Placeholder 3"/>
          <p:cNvSpPr>
            <a:spLocks noGrp="1"/>
          </p:cNvSpPr>
          <p:nvPr>
            <p:ph idx="1"/>
          </p:nvPr>
        </p:nvSpPr>
        <p:spPr/>
        <p:txBody>
          <a:bodyPr/>
          <a:lstStyle/>
          <a:p>
            <a:pPr eaLnBrk="1" hangingPunct="1"/>
            <a:r>
              <a:rPr lang="en-US" sz="9600" dirty="0" smtClean="0">
                <a:latin typeface="Calibri" charset="0"/>
              </a:rPr>
              <a:t>Man vs. Nature </a:t>
            </a:r>
            <a:endParaRPr lang="en-US" sz="9600" dirty="0">
              <a:latin typeface="Calibri" charset="0"/>
            </a:endParaRPr>
          </a:p>
        </p:txBody>
      </p:sp>
      <p:pic>
        <p:nvPicPr>
          <p:cNvPr id="20484"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dirty="0" smtClean="0">
                <a:latin typeface="Calibri" charset="0"/>
              </a:rPr>
              <a:t>ATRB 2 </a:t>
            </a:r>
            <a:r>
              <a:rPr lang="en-US" dirty="0">
                <a:latin typeface="Calibri" charset="0"/>
              </a:rPr>
              <a:t>- 40</a:t>
            </a:r>
          </a:p>
        </p:txBody>
      </p:sp>
      <p:sp>
        <p:nvSpPr>
          <p:cNvPr id="21507" name="Content Placeholder 2"/>
          <p:cNvSpPr>
            <a:spLocks noGrp="1"/>
          </p:cNvSpPr>
          <p:nvPr>
            <p:ph idx="1"/>
          </p:nvPr>
        </p:nvSpPr>
        <p:spPr/>
        <p:txBody>
          <a:bodyPr/>
          <a:lstStyle/>
          <a:p>
            <a:pPr eaLnBrk="1" hangingPunct="1"/>
            <a:r>
              <a:rPr lang="en-US" sz="5400" dirty="0" smtClean="0">
                <a:latin typeface="Calibri" charset="0"/>
              </a:rPr>
              <a:t>Larry says that you never know what’s “around the river bend” – what does he mean by that expression? </a:t>
            </a:r>
            <a:endParaRPr lang="en-US" sz="54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055362803"/>
              </p:ext>
            </p:extLst>
          </p:nvPr>
        </p:nvGraphicFramePr>
        <p:xfrm>
          <a:off x="0" y="0"/>
          <a:ext cx="9144000" cy="7086599"/>
        </p:xfrm>
        <a:graphic>
          <a:graphicData uri="http://schemas.openxmlformats.org/drawingml/2006/table">
            <a:tbl>
              <a:tblPr firstRow="1" bandRow="1">
                <a:tableStyleId>{5940675A-B579-460E-94D1-54222C63F5DA}</a:tableStyleId>
              </a:tblPr>
              <a:tblGrid>
                <a:gridCol w="1828800"/>
                <a:gridCol w="1828800"/>
                <a:gridCol w="1828800"/>
                <a:gridCol w="1828800"/>
                <a:gridCol w="1828800"/>
              </a:tblGrid>
              <a:tr h="1143000">
                <a:tc>
                  <a:txBody>
                    <a:bodyPr/>
                    <a:lstStyle/>
                    <a:p>
                      <a:pPr algn="ctr"/>
                      <a:r>
                        <a:rPr lang="en-US" sz="2800" dirty="0" smtClean="0">
                          <a:solidFill>
                            <a:schemeClr val="bg1"/>
                          </a:solidFill>
                        </a:rPr>
                        <a:t>POV</a:t>
                      </a:r>
                      <a:endParaRPr lang="en-US" sz="2800" dirty="0">
                        <a:solidFill>
                          <a:schemeClr val="bg1"/>
                        </a:solidFill>
                      </a:endParaRPr>
                    </a:p>
                  </a:txBody>
                  <a:tcPr anchor="ctr"/>
                </a:tc>
                <a:tc>
                  <a:txBody>
                    <a:bodyPr/>
                    <a:lstStyle/>
                    <a:p>
                      <a:pPr algn="ctr"/>
                      <a:r>
                        <a:rPr lang="en-US" sz="2800" dirty="0" smtClean="0">
                          <a:solidFill>
                            <a:schemeClr val="bg1"/>
                          </a:solidFill>
                        </a:rPr>
                        <a:t>Around The River Bend</a:t>
                      </a:r>
                      <a:endParaRPr lang="en-US" sz="2800" dirty="0">
                        <a:solidFill>
                          <a:schemeClr val="bg1"/>
                        </a:solidFill>
                      </a:endParaRPr>
                    </a:p>
                  </a:txBody>
                  <a:tcPr anchor="ctr"/>
                </a:tc>
                <a:tc>
                  <a:txBody>
                    <a:bodyPr/>
                    <a:lstStyle/>
                    <a:p>
                      <a:pPr algn="ctr"/>
                      <a:r>
                        <a:rPr lang="en-US" sz="2800" dirty="0" smtClean="0">
                          <a:solidFill>
                            <a:schemeClr val="bg1"/>
                          </a:solidFill>
                        </a:rPr>
                        <a:t>White</a:t>
                      </a:r>
                      <a:r>
                        <a:rPr lang="en-US" sz="2800" baseline="0" dirty="0" smtClean="0">
                          <a:solidFill>
                            <a:schemeClr val="bg1"/>
                          </a:solidFill>
                        </a:rPr>
                        <a:t> Umbrella</a:t>
                      </a:r>
                      <a:endParaRPr lang="en-US" sz="2800" dirty="0">
                        <a:solidFill>
                          <a:schemeClr val="bg1"/>
                        </a:solidFill>
                      </a:endParaRPr>
                    </a:p>
                  </a:txBody>
                  <a:tcPr anchor="ctr"/>
                </a:tc>
                <a:tc>
                  <a:txBody>
                    <a:bodyPr/>
                    <a:lstStyle/>
                    <a:p>
                      <a:pPr algn="ctr"/>
                      <a:r>
                        <a:rPr lang="en-US" sz="2800" dirty="0" smtClean="0">
                          <a:solidFill>
                            <a:schemeClr val="bg1"/>
                          </a:solidFill>
                        </a:rPr>
                        <a:t>Conflicts</a:t>
                      </a:r>
                      <a:endParaRPr lang="en-US" sz="2800" dirty="0">
                        <a:solidFill>
                          <a:schemeClr val="bg1"/>
                        </a:solidFill>
                      </a:endParaRPr>
                    </a:p>
                  </a:txBody>
                  <a:tcPr anchor="ctr"/>
                </a:tc>
                <a:tc>
                  <a:txBody>
                    <a:bodyPr/>
                    <a:lstStyle/>
                    <a:p>
                      <a:pPr algn="ctr"/>
                      <a:r>
                        <a:rPr lang="en-US" sz="2800" dirty="0" smtClean="0">
                          <a:solidFill>
                            <a:schemeClr val="bg1"/>
                          </a:solidFill>
                        </a:rPr>
                        <a:t>Action or Linking?</a:t>
                      </a:r>
                      <a:endParaRPr lang="en-US" sz="2800" dirty="0">
                        <a:solidFill>
                          <a:schemeClr val="bg1"/>
                        </a:solidFill>
                      </a:endParaRPr>
                    </a:p>
                  </a:txBody>
                  <a:tcPr anchor="ctr"/>
                </a:tc>
              </a:tr>
              <a:tr h="1143000">
                <a:tc>
                  <a:txBody>
                    <a:bodyPr/>
                    <a:lstStyle/>
                    <a:p>
                      <a:pPr algn="ctr"/>
                      <a:r>
                        <a:rPr lang="en-US" sz="2800" dirty="0" smtClean="0">
                          <a:solidFill>
                            <a:schemeClr val="bg1"/>
                          </a:solidFill>
                          <a:hlinkClick r:id="rId3" action="ppaction://hlinksldjump"/>
                        </a:rPr>
                        <a:t>10</a:t>
                      </a:r>
                      <a:endParaRPr lang="en-US" sz="2800" dirty="0">
                        <a:solidFill>
                          <a:schemeClr val="bg1"/>
                        </a:solidFill>
                      </a:endParaRPr>
                    </a:p>
                  </a:txBody>
                  <a:tcPr anchor="ctr"/>
                </a:tc>
                <a:tc>
                  <a:txBody>
                    <a:bodyPr/>
                    <a:lstStyle/>
                    <a:p>
                      <a:pPr algn="ctr"/>
                      <a:r>
                        <a:rPr lang="en-US" sz="2800" dirty="0" smtClean="0">
                          <a:solidFill>
                            <a:schemeClr val="bg1"/>
                          </a:solidFill>
                          <a:hlinkClick r:id="rId4" action="ppaction://hlinksldjump"/>
                        </a:rPr>
                        <a:t>10</a:t>
                      </a:r>
                      <a:endParaRPr lang="en-US" sz="2800" dirty="0">
                        <a:solidFill>
                          <a:schemeClr val="bg1"/>
                        </a:solidFill>
                      </a:endParaRPr>
                    </a:p>
                  </a:txBody>
                  <a:tcPr anchor="ctr"/>
                </a:tc>
                <a:tc>
                  <a:txBody>
                    <a:bodyPr/>
                    <a:lstStyle/>
                    <a:p>
                      <a:pPr algn="ctr"/>
                      <a:r>
                        <a:rPr lang="en-US" sz="2800" dirty="0" smtClean="0">
                          <a:solidFill>
                            <a:schemeClr val="bg1"/>
                          </a:solidFill>
                          <a:hlinkClick r:id="rId5" action="ppaction://hlinksldjump"/>
                        </a:rPr>
                        <a:t>10</a:t>
                      </a:r>
                      <a:endParaRPr lang="en-US" sz="2800" dirty="0">
                        <a:solidFill>
                          <a:schemeClr val="bg1"/>
                        </a:solidFill>
                      </a:endParaRPr>
                    </a:p>
                  </a:txBody>
                  <a:tcPr anchor="ctr"/>
                </a:tc>
                <a:tc>
                  <a:txBody>
                    <a:bodyPr/>
                    <a:lstStyle/>
                    <a:p>
                      <a:pPr algn="ctr"/>
                      <a:r>
                        <a:rPr lang="en-US" sz="2800" dirty="0" smtClean="0">
                          <a:solidFill>
                            <a:schemeClr val="bg1"/>
                          </a:solidFill>
                          <a:hlinkClick r:id="rId6" action="ppaction://hlinksldjump"/>
                        </a:rPr>
                        <a:t>10</a:t>
                      </a:r>
                      <a:endParaRPr lang="en-US" sz="2800" dirty="0">
                        <a:solidFill>
                          <a:schemeClr val="bg1"/>
                        </a:solidFill>
                      </a:endParaRPr>
                    </a:p>
                  </a:txBody>
                  <a:tcPr anchor="ctr"/>
                </a:tc>
                <a:tc>
                  <a:txBody>
                    <a:bodyPr/>
                    <a:lstStyle/>
                    <a:p>
                      <a:pPr algn="ctr"/>
                      <a:r>
                        <a:rPr lang="en-US" sz="2800" dirty="0" smtClean="0">
                          <a:solidFill>
                            <a:schemeClr val="bg1"/>
                          </a:solidFill>
                          <a:hlinkClick r:id="rId7" action="ppaction://hlinksldjump"/>
                        </a:rPr>
                        <a:t>10</a:t>
                      </a:r>
                      <a:endParaRPr lang="en-US" sz="2800" dirty="0">
                        <a:solidFill>
                          <a:schemeClr val="bg1"/>
                        </a:solidFill>
                      </a:endParaRPr>
                    </a:p>
                  </a:txBody>
                  <a:tcPr anchor="ctr"/>
                </a:tc>
              </a:tr>
              <a:tr h="1143000">
                <a:tc>
                  <a:txBody>
                    <a:bodyPr/>
                    <a:lstStyle/>
                    <a:p>
                      <a:pPr algn="ctr"/>
                      <a:r>
                        <a:rPr lang="en-US" sz="2800" dirty="0" smtClean="0">
                          <a:solidFill>
                            <a:schemeClr val="bg1"/>
                          </a:solidFill>
                          <a:hlinkClick r:id="rId8" action="ppaction://hlinksldjump"/>
                        </a:rPr>
                        <a:t>20</a:t>
                      </a:r>
                      <a:endParaRPr lang="en-US" sz="2800" dirty="0">
                        <a:solidFill>
                          <a:schemeClr val="bg1"/>
                        </a:solidFill>
                      </a:endParaRPr>
                    </a:p>
                  </a:txBody>
                  <a:tcPr anchor="ctr"/>
                </a:tc>
                <a:tc>
                  <a:txBody>
                    <a:bodyPr/>
                    <a:lstStyle/>
                    <a:p>
                      <a:pPr algn="ctr"/>
                      <a:r>
                        <a:rPr lang="en-US" sz="2800" dirty="0" smtClean="0">
                          <a:solidFill>
                            <a:schemeClr val="bg1"/>
                          </a:solidFill>
                          <a:hlinkClick r:id="rId9" action="ppaction://hlinksldjump"/>
                        </a:rPr>
                        <a:t>20</a:t>
                      </a:r>
                      <a:endParaRPr lang="en-US" sz="2800" dirty="0">
                        <a:solidFill>
                          <a:schemeClr val="bg1"/>
                        </a:solidFill>
                      </a:endParaRPr>
                    </a:p>
                  </a:txBody>
                  <a:tcPr anchor="ctr"/>
                </a:tc>
                <a:tc>
                  <a:txBody>
                    <a:bodyPr/>
                    <a:lstStyle/>
                    <a:p>
                      <a:pPr algn="ctr"/>
                      <a:r>
                        <a:rPr lang="en-US" sz="2800" dirty="0" smtClean="0">
                          <a:solidFill>
                            <a:schemeClr val="bg1"/>
                          </a:solidFill>
                          <a:hlinkClick r:id="rId10" action="ppaction://hlinksldjump"/>
                        </a:rPr>
                        <a:t>20</a:t>
                      </a:r>
                      <a:endParaRPr lang="en-US" sz="2800" dirty="0">
                        <a:solidFill>
                          <a:schemeClr val="bg1"/>
                        </a:solidFill>
                      </a:endParaRPr>
                    </a:p>
                  </a:txBody>
                  <a:tcPr anchor="ctr"/>
                </a:tc>
                <a:tc>
                  <a:txBody>
                    <a:bodyPr/>
                    <a:lstStyle/>
                    <a:p>
                      <a:pPr algn="ctr"/>
                      <a:r>
                        <a:rPr lang="en-US" sz="2800" dirty="0" smtClean="0">
                          <a:solidFill>
                            <a:schemeClr val="bg1"/>
                          </a:solidFill>
                          <a:hlinkClick r:id="rId11" action="ppaction://hlinksldjump"/>
                        </a:rPr>
                        <a:t>20</a:t>
                      </a:r>
                      <a:endParaRPr lang="en-US" sz="2800" dirty="0">
                        <a:solidFill>
                          <a:schemeClr val="bg1"/>
                        </a:solidFill>
                      </a:endParaRPr>
                    </a:p>
                  </a:txBody>
                  <a:tcPr anchor="ctr"/>
                </a:tc>
                <a:tc>
                  <a:txBody>
                    <a:bodyPr/>
                    <a:lstStyle/>
                    <a:p>
                      <a:pPr algn="ctr"/>
                      <a:r>
                        <a:rPr lang="en-US" sz="2800" dirty="0" smtClean="0">
                          <a:solidFill>
                            <a:schemeClr val="bg1"/>
                          </a:solidFill>
                          <a:hlinkClick r:id="rId12" action="ppaction://hlinksldjump"/>
                        </a:rPr>
                        <a:t>20</a:t>
                      </a:r>
                      <a:endParaRPr lang="en-US" sz="2800" dirty="0">
                        <a:solidFill>
                          <a:schemeClr val="bg1"/>
                        </a:solidFill>
                      </a:endParaRPr>
                    </a:p>
                  </a:txBody>
                  <a:tcPr anchor="ctr"/>
                </a:tc>
              </a:tr>
              <a:tr h="1143000">
                <a:tc>
                  <a:txBody>
                    <a:bodyPr/>
                    <a:lstStyle/>
                    <a:p>
                      <a:pPr algn="ctr"/>
                      <a:r>
                        <a:rPr lang="en-US" sz="2800" dirty="0" smtClean="0">
                          <a:solidFill>
                            <a:schemeClr val="bg1"/>
                          </a:solidFill>
                          <a:hlinkClick r:id="rId13" action="ppaction://hlinksldjump"/>
                        </a:rPr>
                        <a:t>30</a:t>
                      </a:r>
                      <a:endParaRPr lang="en-US" sz="2800" dirty="0">
                        <a:solidFill>
                          <a:schemeClr val="bg1"/>
                        </a:solidFill>
                      </a:endParaRPr>
                    </a:p>
                  </a:txBody>
                  <a:tcPr anchor="ctr"/>
                </a:tc>
                <a:tc>
                  <a:txBody>
                    <a:bodyPr/>
                    <a:lstStyle/>
                    <a:p>
                      <a:pPr algn="ctr"/>
                      <a:r>
                        <a:rPr lang="en-US" sz="2800" dirty="0" smtClean="0">
                          <a:solidFill>
                            <a:schemeClr val="bg1"/>
                          </a:solidFill>
                          <a:hlinkClick r:id="rId14" action="ppaction://hlinksldjump"/>
                        </a:rPr>
                        <a:t>30</a:t>
                      </a:r>
                      <a:endParaRPr lang="en-US" sz="2800" dirty="0">
                        <a:solidFill>
                          <a:schemeClr val="bg1"/>
                        </a:solidFill>
                      </a:endParaRPr>
                    </a:p>
                  </a:txBody>
                  <a:tcPr anchor="ctr"/>
                </a:tc>
                <a:tc>
                  <a:txBody>
                    <a:bodyPr/>
                    <a:lstStyle/>
                    <a:p>
                      <a:pPr algn="ctr"/>
                      <a:r>
                        <a:rPr lang="en-US" sz="2800" dirty="0" smtClean="0">
                          <a:solidFill>
                            <a:schemeClr val="bg1"/>
                          </a:solidFill>
                          <a:hlinkClick r:id="rId15" action="ppaction://hlinksldjump"/>
                        </a:rPr>
                        <a:t>30</a:t>
                      </a:r>
                      <a:endParaRPr lang="en-US" sz="2800" dirty="0">
                        <a:solidFill>
                          <a:schemeClr val="bg1"/>
                        </a:solidFill>
                      </a:endParaRPr>
                    </a:p>
                  </a:txBody>
                  <a:tcPr anchor="ctr"/>
                </a:tc>
                <a:tc>
                  <a:txBody>
                    <a:bodyPr/>
                    <a:lstStyle/>
                    <a:p>
                      <a:pPr algn="ctr"/>
                      <a:r>
                        <a:rPr lang="en-US" sz="2800" dirty="0" smtClean="0">
                          <a:solidFill>
                            <a:schemeClr val="bg1"/>
                          </a:solidFill>
                          <a:hlinkClick r:id="rId16" action="ppaction://hlinksldjump"/>
                        </a:rPr>
                        <a:t>30</a:t>
                      </a:r>
                      <a:endParaRPr lang="en-US" sz="2800" dirty="0">
                        <a:solidFill>
                          <a:schemeClr val="bg1"/>
                        </a:solidFill>
                      </a:endParaRPr>
                    </a:p>
                  </a:txBody>
                  <a:tcPr anchor="ctr"/>
                </a:tc>
                <a:tc>
                  <a:txBody>
                    <a:bodyPr/>
                    <a:lstStyle/>
                    <a:p>
                      <a:pPr algn="ctr"/>
                      <a:r>
                        <a:rPr lang="en-US" sz="2800" dirty="0" smtClean="0">
                          <a:solidFill>
                            <a:schemeClr val="bg1"/>
                          </a:solidFill>
                          <a:hlinkClick r:id="rId17" action="ppaction://hlinksldjump"/>
                        </a:rPr>
                        <a:t>30</a:t>
                      </a:r>
                      <a:endParaRPr lang="en-US" sz="2800" dirty="0">
                        <a:solidFill>
                          <a:schemeClr val="bg1"/>
                        </a:solidFill>
                      </a:endParaRPr>
                    </a:p>
                  </a:txBody>
                  <a:tcPr anchor="ctr"/>
                </a:tc>
              </a:tr>
              <a:tr h="1143000">
                <a:tc>
                  <a:txBody>
                    <a:bodyPr/>
                    <a:lstStyle/>
                    <a:p>
                      <a:pPr algn="ctr"/>
                      <a:r>
                        <a:rPr lang="en-US" sz="2800" dirty="0" smtClean="0">
                          <a:solidFill>
                            <a:schemeClr val="bg1"/>
                          </a:solidFill>
                          <a:hlinkClick r:id="rId18" action="ppaction://hlinksldjump"/>
                        </a:rPr>
                        <a:t>40</a:t>
                      </a:r>
                      <a:endParaRPr lang="en-US" sz="2800" dirty="0">
                        <a:solidFill>
                          <a:schemeClr val="bg1"/>
                        </a:solidFill>
                      </a:endParaRPr>
                    </a:p>
                  </a:txBody>
                  <a:tcPr anchor="ctr"/>
                </a:tc>
                <a:tc>
                  <a:txBody>
                    <a:bodyPr/>
                    <a:lstStyle/>
                    <a:p>
                      <a:pPr algn="ctr"/>
                      <a:r>
                        <a:rPr lang="en-US" sz="2800" dirty="0" smtClean="0">
                          <a:solidFill>
                            <a:schemeClr val="bg1"/>
                          </a:solidFill>
                          <a:hlinkClick r:id="rId19" action="ppaction://hlinksldjump"/>
                        </a:rPr>
                        <a:t>40</a:t>
                      </a:r>
                      <a:endParaRPr lang="en-US" sz="2800" dirty="0">
                        <a:solidFill>
                          <a:schemeClr val="bg1"/>
                        </a:solidFill>
                      </a:endParaRPr>
                    </a:p>
                  </a:txBody>
                  <a:tcPr anchor="ctr"/>
                </a:tc>
                <a:tc>
                  <a:txBody>
                    <a:bodyPr/>
                    <a:lstStyle/>
                    <a:p>
                      <a:pPr algn="ctr"/>
                      <a:r>
                        <a:rPr lang="en-US" sz="2800" dirty="0" smtClean="0">
                          <a:solidFill>
                            <a:schemeClr val="bg1"/>
                          </a:solidFill>
                          <a:hlinkClick r:id="rId20" action="ppaction://hlinksldjump"/>
                        </a:rPr>
                        <a:t>40</a:t>
                      </a:r>
                      <a:endParaRPr lang="en-US" sz="2800" dirty="0">
                        <a:solidFill>
                          <a:schemeClr val="bg1"/>
                        </a:solidFill>
                      </a:endParaRPr>
                    </a:p>
                  </a:txBody>
                  <a:tcPr anchor="ctr"/>
                </a:tc>
                <a:tc>
                  <a:txBody>
                    <a:bodyPr/>
                    <a:lstStyle/>
                    <a:p>
                      <a:pPr algn="ctr"/>
                      <a:r>
                        <a:rPr lang="en-US" sz="2800" dirty="0" smtClean="0">
                          <a:solidFill>
                            <a:schemeClr val="bg1"/>
                          </a:solidFill>
                          <a:hlinkClick r:id="rId21" action="ppaction://hlinksldjump"/>
                        </a:rPr>
                        <a:t>40</a:t>
                      </a:r>
                      <a:endParaRPr lang="en-US" sz="2800" dirty="0">
                        <a:solidFill>
                          <a:schemeClr val="bg1"/>
                        </a:solidFill>
                      </a:endParaRPr>
                    </a:p>
                  </a:txBody>
                  <a:tcPr anchor="ctr"/>
                </a:tc>
                <a:tc>
                  <a:txBody>
                    <a:bodyPr/>
                    <a:lstStyle/>
                    <a:p>
                      <a:pPr algn="ctr"/>
                      <a:r>
                        <a:rPr lang="en-US" sz="2800" dirty="0" smtClean="0">
                          <a:solidFill>
                            <a:schemeClr val="bg1"/>
                          </a:solidFill>
                          <a:hlinkClick r:id="rId22" action="ppaction://hlinksldjump"/>
                        </a:rPr>
                        <a:t>40</a:t>
                      </a:r>
                      <a:endParaRPr lang="en-US" sz="2800" dirty="0">
                        <a:solidFill>
                          <a:schemeClr val="bg1"/>
                        </a:solidFill>
                      </a:endParaRPr>
                    </a:p>
                  </a:txBody>
                  <a:tcPr anchor="ctr"/>
                </a:tc>
              </a:tr>
              <a:tr h="1143000">
                <a:tc>
                  <a:txBody>
                    <a:bodyPr/>
                    <a:lstStyle/>
                    <a:p>
                      <a:pPr algn="ctr"/>
                      <a:r>
                        <a:rPr lang="en-US" sz="2800" dirty="0" smtClean="0">
                          <a:solidFill>
                            <a:schemeClr val="bg1"/>
                          </a:solidFill>
                          <a:hlinkClick r:id="rId23" action="ppaction://hlinksldjump"/>
                        </a:rPr>
                        <a:t>50</a:t>
                      </a:r>
                      <a:endParaRPr lang="en-US" sz="2800" dirty="0">
                        <a:solidFill>
                          <a:schemeClr val="bg1"/>
                        </a:solidFill>
                      </a:endParaRPr>
                    </a:p>
                  </a:txBody>
                  <a:tcPr anchor="ctr"/>
                </a:tc>
                <a:tc>
                  <a:txBody>
                    <a:bodyPr/>
                    <a:lstStyle/>
                    <a:p>
                      <a:pPr algn="ctr"/>
                      <a:r>
                        <a:rPr lang="en-US" sz="2800" dirty="0" smtClean="0">
                          <a:solidFill>
                            <a:schemeClr val="bg1"/>
                          </a:solidFill>
                          <a:hlinkClick r:id="rId24" action="ppaction://hlinksldjump"/>
                        </a:rPr>
                        <a:t>50</a:t>
                      </a:r>
                      <a:endParaRPr lang="en-US" sz="2800" dirty="0">
                        <a:solidFill>
                          <a:schemeClr val="bg1"/>
                        </a:solidFill>
                      </a:endParaRPr>
                    </a:p>
                  </a:txBody>
                  <a:tcPr anchor="ctr"/>
                </a:tc>
                <a:tc>
                  <a:txBody>
                    <a:bodyPr/>
                    <a:lstStyle/>
                    <a:p>
                      <a:pPr algn="ctr"/>
                      <a:r>
                        <a:rPr lang="en-US" sz="2800" dirty="0" smtClean="0">
                          <a:solidFill>
                            <a:schemeClr val="bg1"/>
                          </a:solidFill>
                          <a:hlinkClick r:id="rId25" action="ppaction://hlinksldjump"/>
                        </a:rPr>
                        <a:t>50</a:t>
                      </a:r>
                      <a:endParaRPr lang="en-US" sz="2800" dirty="0">
                        <a:solidFill>
                          <a:schemeClr val="bg1"/>
                        </a:solidFill>
                      </a:endParaRPr>
                    </a:p>
                  </a:txBody>
                  <a:tcPr anchor="ctr"/>
                </a:tc>
                <a:tc>
                  <a:txBody>
                    <a:bodyPr/>
                    <a:lstStyle/>
                    <a:p>
                      <a:pPr algn="ctr"/>
                      <a:r>
                        <a:rPr lang="en-US" sz="2800" dirty="0" smtClean="0">
                          <a:solidFill>
                            <a:schemeClr val="bg1"/>
                          </a:solidFill>
                          <a:hlinkClick r:id="rId26" action="ppaction://hlinksldjump"/>
                        </a:rPr>
                        <a:t>50</a:t>
                      </a:r>
                      <a:endParaRPr lang="en-US" sz="2800" dirty="0">
                        <a:solidFill>
                          <a:schemeClr val="bg1"/>
                        </a:solidFill>
                      </a:endParaRPr>
                    </a:p>
                  </a:txBody>
                  <a:tcPr anchor="ctr"/>
                </a:tc>
                <a:tc>
                  <a:txBody>
                    <a:bodyPr/>
                    <a:lstStyle/>
                    <a:p>
                      <a:pPr algn="ctr"/>
                      <a:r>
                        <a:rPr lang="en-US" sz="2800" dirty="0" smtClean="0">
                          <a:solidFill>
                            <a:schemeClr val="bg1"/>
                          </a:solidFill>
                          <a:hlinkClick r:id="rId27" action="ppaction://hlinksldjump"/>
                        </a:rPr>
                        <a:t>50</a:t>
                      </a:r>
                      <a:endParaRPr lang="en-US" sz="2800" dirty="0">
                        <a:solidFill>
                          <a:schemeClr val="bg1"/>
                        </a:solidFill>
                      </a:endParaRPr>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atin typeface="Calibri" charset="0"/>
              </a:rPr>
              <a:t>Answer 2 – 40 </a:t>
            </a:r>
          </a:p>
        </p:txBody>
      </p:sp>
      <p:sp>
        <p:nvSpPr>
          <p:cNvPr id="22531" name="Content Placeholder 3"/>
          <p:cNvSpPr>
            <a:spLocks noGrp="1"/>
          </p:cNvSpPr>
          <p:nvPr>
            <p:ph idx="1"/>
          </p:nvPr>
        </p:nvSpPr>
        <p:spPr/>
        <p:txBody>
          <a:bodyPr/>
          <a:lstStyle/>
          <a:p>
            <a:pPr eaLnBrk="1" hangingPunct="1"/>
            <a:r>
              <a:rPr lang="en-US" sz="4800" dirty="0" smtClean="0">
                <a:latin typeface="Calibri" charset="0"/>
              </a:rPr>
              <a:t>Larry is saying that you never know what could happen </a:t>
            </a:r>
            <a:r>
              <a:rPr lang="en-US" sz="4800" dirty="0" smtClean="0">
                <a:latin typeface="Calibri" charset="0"/>
              </a:rPr>
              <a:t>and you should look forward to adventure. </a:t>
            </a:r>
            <a:endParaRPr lang="en-US" sz="4800" dirty="0">
              <a:latin typeface="Calibri" charset="0"/>
            </a:endParaRPr>
          </a:p>
        </p:txBody>
      </p:sp>
      <p:pic>
        <p:nvPicPr>
          <p:cNvPr id="22532"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atin typeface="Calibri" charset="0"/>
              </a:rPr>
              <a:t>Question 2 - 50</a:t>
            </a:r>
          </a:p>
        </p:txBody>
      </p:sp>
      <p:sp>
        <p:nvSpPr>
          <p:cNvPr id="23555" name="Content Placeholder 2"/>
          <p:cNvSpPr>
            <a:spLocks noGrp="1"/>
          </p:cNvSpPr>
          <p:nvPr>
            <p:ph idx="1"/>
          </p:nvPr>
        </p:nvSpPr>
        <p:spPr/>
        <p:txBody>
          <a:bodyPr/>
          <a:lstStyle/>
          <a:p>
            <a:pPr marL="457200" lvl="1" indent="0" eaLnBrk="1" hangingPunct="1">
              <a:buNone/>
            </a:pPr>
            <a:r>
              <a:rPr lang="en-US" sz="6600" dirty="0" smtClean="0">
                <a:latin typeface="Calibri" charset="0"/>
              </a:rPr>
              <a:t>How did the Vietnamese soldier, </a:t>
            </a:r>
            <a:r>
              <a:rPr lang="en-US" sz="6600" dirty="0" err="1" smtClean="0">
                <a:latin typeface="Calibri" charset="0"/>
              </a:rPr>
              <a:t>Trung</a:t>
            </a:r>
            <a:r>
              <a:rPr lang="en-US" sz="6600" dirty="0" smtClean="0">
                <a:latin typeface="Calibri" charset="0"/>
              </a:rPr>
              <a:t> fish differently than the girl in the story? </a:t>
            </a:r>
          </a:p>
          <a:p>
            <a:pPr lvl="1" eaLnBrk="1" hangingPunct="1"/>
            <a:endParaRPr lang="en-US"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atin typeface="Calibri" charset="0"/>
              </a:rPr>
              <a:t>Answer 2 – 50 </a:t>
            </a:r>
          </a:p>
        </p:txBody>
      </p:sp>
      <p:sp>
        <p:nvSpPr>
          <p:cNvPr id="24579" name="Content Placeholder 3"/>
          <p:cNvSpPr>
            <a:spLocks noGrp="1"/>
          </p:cNvSpPr>
          <p:nvPr>
            <p:ph idx="1"/>
          </p:nvPr>
        </p:nvSpPr>
        <p:spPr/>
        <p:txBody>
          <a:bodyPr/>
          <a:lstStyle/>
          <a:p>
            <a:pPr eaLnBrk="1" hangingPunct="1"/>
            <a:r>
              <a:rPr lang="en-US" sz="9600" dirty="0" err="1" smtClean="0">
                <a:latin typeface="Calibri" charset="0"/>
              </a:rPr>
              <a:t>Trung</a:t>
            </a:r>
            <a:r>
              <a:rPr lang="en-US" sz="9600" dirty="0" smtClean="0">
                <a:latin typeface="Calibri" charset="0"/>
              </a:rPr>
              <a:t> used a net. </a:t>
            </a:r>
            <a:endParaRPr lang="en-US" sz="9600" dirty="0">
              <a:latin typeface="Calibri" charset="0"/>
            </a:endParaRPr>
          </a:p>
        </p:txBody>
      </p:sp>
      <p:pic>
        <p:nvPicPr>
          <p:cNvPr id="24580"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dirty="0" smtClean="0">
                <a:latin typeface="Calibri" charset="0"/>
              </a:rPr>
              <a:t>WU - </a:t>
            </a:r>
            <a:r>
              <a:rPr lang="en-US" dirty="0">
                <a:latin typeface="Calibri" charset="0"/>
              </a:rPr>
              <a:t>10</a:t>
            </a:r>
          </a:p>
        </p:txBody>
      </p:sp>
      <p:sp>
        <p:nvSpPr>
          <p:cNvPr id="25603" name="Content Placeholder 2"/>
          <p:cNvSpPr>
            <a:spLocks noGrp="1"/>
          </p:cNvSpPr>
          <p:nvPr>
            <p:ph idx="1"/>
          </p:nvPr>
        </p:nvSpPr>
        <p:spPr/>
        <p:txBody>
          <a:bodyPr/>
          <a:lstStyle/>
          <a:p>
            <a:pPr eaLnBrk="1" hangingPunct="1"/>
            <a:r>
              <a:rPr lang="en-US" sz="6600" dirty="0" smtClean="0">
                <a:latin typeface="Calibri" charset="0"/>
              </a:rPr>
              <a:t>What was it that Miss </a:t>
            </a:r>
            <a:r>
              <a:rPr lang="en-US" sz="6600" dirty="0" err="1" smtClean="0">
                <a:latin typeface="Calibri" charset="0"/>
              </a:rPr>
              <a:t>Crosman</a:t>
            </a:r>
            <a:r>
              <a:rPr lang="en-US" sz="6600" dirty="0" smtClean="0">
                <a:latin typeface="Calibri" charset="0"/>
              </a:rPr>
              <a:t> gave to the girl? </a:t>
            </a:r>
            <a:endParaRPr lang="en-US" sz="66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atin typeface="Calibri" charset="0"/>
              </a:rPr>
              <a:t>Answer 3 – 10 </a:t>
            </a:r>
          </a:p>
        </p:txBody>
      </p:sp>
      <p:sp>
        <p:nvSpPr>
          <p:cNvPr id="26627" name="Content Placeholder 3"/>
          <p:cNvSpPr>
            <a:spLocks noGrp="1"/>
          </p:cNvSpPr>
          <p:nvPr>
            <p:ph idx="1"/>
          </p:nvPr>
        </p:nvSpPr>
        <p:spPr/>
        <p:txBody>
          <a:bodyPr/>
          <a:lstStyle/>
          <a:p>
            <a:pPr eaLnBrk="1" hangingPunct="1"/>
            <a:r>
              <a:rPr lang="en-US" sz="7200" dirty="0" smtClean="0">
                <a:latin typeface="Calibri" charset="0"/>
              </a:rPr>
              <a:t>She wanted the white umbrella. </a:t>
            </a:r>
            <a:endParaRPr lang="en-US" sz="7200" dirty="0">
              <a:latin typeface="Calibri" charset="0"/>
            </a:endParaRPr>
          </a:p>
        </p:txBody>
      </p:sp>
      <p:pic>
        <p:nvPicPr>
          <p:cNvPr id="26628"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atin typeface="Calibri" charset="0"/>
              </a:rPr>
              <a:t>Question 3 - 20</a:t>
            </a:r>
          </a:p>
        </p:txBody>
      </p:sp>
      <p:sp>
        <p:nvSpPr>
          <p:cNvPr id="27651" name="Content Placeholder 2"/>
          <p:cNvSpPr>
            <a:spLocks noGrp="1"/>
          </p:cNvSpPr>
          <p:nvPr>
            <p:ph idx="1"/>
          </p:nvPr>
        </p:nvSpPr>
        <p:spPr/>
        <p:txBody>
          <a:bodyPr/>
          <a:lstStyle/>
          <a:p>
            <a:pPr eaLnBrk="1" hangingPunct="1"/>
            <a:r>
              <a:rPr lang="en-US" sz="4800" dirty="0" smtClean="0">
                <a:latin typeface="Calibri" charset="0"/>
              </a:rPr>
              <a:t>When the girl was being rained on and debating whether or not she should go inside, what kind of conflict(s) was she facing?</a:t>
            </a:r>
            <a:endParaRPr lang="en-US" sz="48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atin typeface="Calibri" charset="0"/>
              </a:rPr>
              <a:t>Answer 3 – 20 </a:t>
            </a:r>
          </a:p>
        </p:txBody>
      </p:sp>
      <p:sp>
        <p:nvSpPr>
          <p:cNvPr id="28675" name="Content Placeholder 3"/>
          <p:cNvSpPr>
            <a:spLocks noGrp="1"/>
          </p:cNvSpPr>
          <p:nvPr>
            <p:ph idx="1"/>
          </p:nvPr>
        </p:nvSpPr>
        <p:spPr/>
        <p:txBody>
          <a:bodyPr/>
          <a:lstStyle/>
          <a:p>
            <a:pPr eaLnBrk="1" hangingPunct="1"/>
            <a:r>
              <a:rPr lang="en-US" sz="9600" dirty="0" smtClean="0">
                <a:latin typeface="Calibri" charset="0"/>
              </a:rPr>
              <a:t>Man vs. Self</a:t>
            </a:r>
          </a:p>
          <a:p>
            <a:pPr eaLnBrk="1" hangingPunct="1"/>
            <a:r>
              <a:rPr lang="en-US" sz="9600" dirty="0" smtClean="0">
                <a:latin typeface="Calibri" charset="0"/>
              </a:rPr>
              <a:t>Man vs. Nature</a:t>
            </a:r>
            <a:endParaRPr lang="en-US" sz="9600" dirty="0">
              <a:latin typeface="Calibri" charset="0"/>
            </a:endParaRPr>
          </a:p>
        </p:txBody>
      </p:sp>
      <p:pic>
        <p:nvPicPr>
          <p:cNvPr id="28676"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smtClean="0">
                <a:latin typeface="Calibri" charset="0"/>
              </a:rPr>
              <a:t>WU 3 </a:t>
            </a:r>
            <a:r>
              <a:rPr lang="en-US" dirty="0">
                <a:latin typeface="Calibri" charset="0"/>
              </a:rPr>
              <a:t>- 30</a:t>
            </a:r>
          </a:p>
        </p:txBody>
      </p:sp>
      <p:sp>
        <p:nvSpPr>
          <p:cNvPr id="29699" name="Content Placeholder 2"/>
          <p:cNvSpPr>
            <a:spLocks noGrp="1"/>
          </p:cNvSpPr>
          <p:nvPr>
            <p:ph idx="1"/>
          </p:nvPr>
        </p:nvSpPr>
        <p:spPr/>
        <p:txBody>
          <a:bodyPr/>
          <a:lstStyle/>
          <a:p>
            <a:pPr eaLnBrk="1" hangingPunct="1"/>
            <a:r>
              <a:rPr lang="en-US" sz="8000" dirty="0" smtClean="0">
                <a:latin typeface="Calibri" charset="0"/>
              </a:rPr>
              <a:t>What was the main character waiting for the entire story? </a:t>
            </a:r>
            <a:endParaRPr lang="en-US" sz="80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atin typeface="Calibri" charset="0"/>
              </a:rPr>
              <a:t>Answer 3 – 30 </a:t>
            </a:r>
          </a:p>
        </p:txBody>
      </p:sp>
      <p:sp>
        <p:nvSpPr>
          <p:cNvPr id="30723" name="Content Placeholder 3"/>
          <p:cNvSpPr>
            <a:spLocks noGrp="1"/>
          </p:cNvSpPr>
          <p:nvPr>
            <p:ph idx="1"/>
          </p:nvPr>
        </p:nvSpPr>
        <p:spPr/>
        <p:txBody>
          <a:bodyPr/>
          <a:lstStyle/>
          <a:p>
            <a:pPr eaLnBrk="1" hangingPunct="1"/>
            <a:r>
              <a:rPr lang="en-US" sz="6000" dirty="0" smtClean="0">
                <a:latin typeface="Calibri" charset="0"/>
              </a:rPr>
              <a:t>She was waiting for her mother to pick her up from practice. </a:t>
            </a:r>
            <a:endParaRPr lang="en-US" sz="6000" dirty="0">
              <a:latin typeface="Calibri" charset="0"/>
            </a:endParaRPr>
          </a:p>
        </p:txBody>
      </p:sp>
      <p:pic>
        <p:nvPicPr>
          <p:cNvPr id="30724"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atin typeface="Calibri" charset="0"/>
              </a:rPr>
              <a:t>Question 3 - 40</a:t>
            </a:r>
          </a:p>
        </p:txBody>
      </p:sp>
      <p:sp>
        <p:nvSpPr>
          <p:cNvPr id="31747" name="Content Placeholder 2"/>
          <p:cNvSpPr>
            <a:spLocks noGrp="1"/>
          </p:cNvSpPr>
          <p:nvPr>
            <p:ph idx="1"/>
          </p:nvPr>
        </p:nvSpPr>
        <p:spPr/>
        <p:txBody>
          <a:bodyPr/>
          <a:lstStyle/>
          <a:p>
            <a:pPr eaLnBrk="1" hangingPunct="1"/>
            <a:r>
              <a:rPr lang="en-US" sz="7200" dirty="0">
                <a:latin typeface="Calibri" charset="0"/>
              </a:rPr>
              <a:t>What does the girl do with the umbrella at end of the story? </a:t>
            </a:r>
          </a:p>
          <a:p>
            <a:pPr eaLnBrk="1" hangingPunct="1"/>
            <a:endParaRPr lang="en-US"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dirty="0" smtClean="0">
                <a:latin typeface="Calibri" charset="0"/>
              </a:rPr>
              <a:t>What’s the POV?</a:t>
            </a:r>
            <a:endParaRPr lang="en-US" dirty="0">
              <a:latin typeface="Calibri" charset="0"/>
            </a:endParaRPr>
          </a:p>
        </p:txBody>
      </p:sp>
      <p:sp>
        <p:nvSpPr>
          <p:cNvPr id="5123" name="Content Placeholder 2"/>
          <p:cNvSpPr>
            <a:spLocks noGrp="1"/>
          </p:cNvSpPr>
          <p:nvPr>
            <p:ph idx="1"/>
          </p:nvPr>
        </p:nvSpPr>
        <p:spPr/>
        <p:txBody>
          <a:bodyPr/>
          <a:lstStyle/>
          <a:p>
            <a:pPr marL="0" indent="0" eaLnBrk="1" hangingPunct="1">
              <a:buNone/>
            </a:pPr>
            <a:r>
              <a:rPr lang="en-US" dirty="0" smtClean="0"/>
              <a:t>“</a:t>
            </a:r>
            <a:r>
              <a:rPr lang="en-US" dirty="0"/>
              <a:t>What’s happening?” you ask the computer fearfully as you attempt to escape.</a:t>
            </a:r>
          </a:p>
          <a:p>
            <a:r>
              <a:rPr lang="en-US" dirty="0"/>
              <a:t>“PROGRAMMING PROBLEMS. INCREASED SPEED LOCKED.”</a:t>
            </a:r>
          </a:p>
          <a:p>
            <a:r>
              <a:rPr lang="en-US" dirty="0"/>
              <a:t>Through the viewer you can see the Earth rushing up to meet you. The spaceship you are piloting can hardly be more than ten miles above surface and it is out of your control!</a:t>
            </a:r>
          </a:p>
          <a:p>
            <a:r>
              <a:rPr lang="en-US" dirty="0"/>
              <a:t>Narrative Perspective:</a:t>
            </a:r>
          </a:p>
          <a:p>
            <a:pPr eaLnBrk="1" hangingPunct="1"/>
            <a:endParaRPr lang="en-US" dirty="0" smtClean="0">
              <a:latin typeface="Calibri" charset="0"/>
            </a:endParaRPr>
          </a:p>
          <a:p>
            <a:pPr eaLnBrk="1" hangingPunct="1"/>
            <a:endParaRPr lang="en-US" dirty="0">
              <a:latin typeface="Calibri" charset="0"/>
            </a:endParaRPr>
          </a:p>
          <a:p>
            <a:pPr eaLnBrk="1" hangingPunct="1"/>
            <a:endParaRPr lang="en-US"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atin typeface="Calibri" charset="0"/>
              </a:rPr>
              <a:t>Answer 3 – 40 </a:t>
            </a:r>
          </a:p>
        </p:txBody>
      </p:sp>
      <p:sp>
        <p:nvSpPr>
          <p:cNvPr id="32771" name="Content Placeholder 3"/>
          <p:cNvSpPr>
            <a:spLocks noGrp="1"/>
          </p:cNvSpPr>
          <p:nvPr>
            <p:ph idx="1"/>
          </p:nvPr>
        </p:nvSpPr>
        <p:spPr/>
        <p:txBody>
          <a:bodyPr/>
          <a:lstStyle/>
          <a:p>
            <a:pPr eaLnBrk="1" hangingPunct="1"/>
            <a:r>
              <a:rPr lang="en-US" sz="7200" dirty="0" smtClean="0">
                <a:latin typeface="Calibri" charset="0"/>
              </a:rPr>
              <a:t>She throws it away. </a:t>
            </a:r>
            <a:endParaRPr lang="en-US" sz="7200" dirty="0">
              <a:latin typeface="Calibri" charset="0"/>
            </a:endParaRPr>
          </a:p>
        </p:txBody>
      </p:sp>
      <p:pic>
        <p:nvPicPr>
          <p:cNvPr id="32772"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atin typeface="Calibri" charset="0"/>
              </a:rPr>
              <a:t>Question 3 - 50</a:t>
            </a:r>
          </a:p>
        </p:txBody>
      </p:sp>
      <p:sp>
        <p:nvSpPr>
          <p:cNvPr id="33795" name="Content Placeholder 2"/>
          <p:cNvSpPr>
            <a:spLocks noGrp="1"/>
          </p:cNvSpPr>
          <p:nvPr>
            <p:ph idx="1"/>
          </p:nvPr>
        </p:nvSpPr>
        <p:spPr/>
        <p:txBody>
          <a:bodyPr/>
          <a:lstStyle/>
          <a:p>
            <a:pPr eaLnBrk="1" hangingPunct="1"/>
            <a:r>
              <a:rPr lang="en-US" sz="6600" dirty="0" smtClean="0">
                <a:latin typeface="Calibri" charset="0"/>
              </a:rPr>
              <a:t>What accident happens that diverts her mother’s attention from the umbrella? </a:t>
            </a:r>
            <a:endParaRPr lang="en-US" sz="66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latin typeface="Calibri" charset="0"/>
              </a:rPr>
              <a:t>Answer 3 – 50 </a:t>
            </a:r>
          </a:p>
        </p:txBody>
      </p:sp>
      <p:sp>
        <p:nvSpPr>
          <p:cNvPr id="34819" name="Content Placeholder 3"/>
          <p:cNvSpPr>
            <a:spLocks noGrp="1"/>
          </p:cNvSpPr>
          <p:nvPr>
            <p:ph idx="1"/>
          </p:nvPr>
        </p:nvSpPr>
        <p:spPr/>
        <p:txBody>
          <a:bodyPr/>
          <a:lstStyle/>
          <a:p>
            <a:pPr eaLnBrk="1" hangingPunct="1"/>
            <a:r>
              <a:rPr lang="en-US" sz="8800" dirty="0" smtClean="0">
                <a:latin typeface="Calibri" charset="0"/>
              </a:rPr>
              <a:t>They get in a car accident. </a:t>
            </a:r>
            <a:endParaRPr lang="en-US" sz="8800" dirty="0">
              <a:latin typeface="Calibri" charset="0"/>
            </a:endParaRPr>
          </a:p>
        </p:txBody>
      </p:sp>
      <p:pic>
        <p:nvPicPr>
          <p:cNvPr id="34820"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dirty="0" smtClean="0">
                <a:latin typeface="Calibri" charset="0"/>
              </a:rPr>
              <a:t>What Kind of Conflict?</a:t>
            </a:r>
            <a:endParaRPr lang="en-US" dirty="0">
              <a:latin typeface="Calibri" charset="0"/>
            </a:endParaRPr>
          </a:p>
        </p:txBody>
      </p:sp>
      <p:sp>
        <p:nvSpPr>
          <p:cNvPr id="35843" name="Content Placeholder 2"/>
          <p:cNvSpPr>
            <a:spLocks noGrp="1"/>
          </p:cNvSpPr>
          <p:nvPr>
            <p:ph idx="1"/>
          </p:nvPr>
        </p:nvSpPr>
        <p:spPr/>
        <p:txBody>
          <a:bodyPr/>
          <a:lstStyle/>
          <a:p>
            <a:pPr eaLnBrk="1" hangingPunct="1"/>
            <a:r>
              <a:rPr lang="en-US" sz="9600" dirty="0" err="1"/>
              <a:t>Laine</a:t>
            </a:r>
            <a:r>
              <a:rPr lang="en-US" sz="9600" dirty="0"/>
              <a:t> kicks Edwin.</a:t>
            </a:r>
            <a:endParaRPr lang="en-US" sz="96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a:latin typeface="Calibri" charset="0"/>
              </a:rPr>
              <a:t>Answer 4 – 10 </a:t>
            </a:r>
          </a:p>
        </p:txBody>
      </p:sp>
      <p:sp>
        <p:nvSpPr>
          <p:cNvPr id="36867" name="Content Placeholder 3"/>
          <p:cNvSpPr>
            <a:spLocks noGrp="1"/>
          </p:cNvSpPr>
          <p:nvPr>
            <p:ph idx="1"/>
          </p:nvPr>
        </p:nvSpPr>
        <p:spPr/>
        <p:txBody>
          <a:bodyPr/>
          <a:lstStyle/>
          <a:p>
            <a:pPr eaLnBrk="1" hangingPunct="1"/>
            <a:r>
              <a:rPr lang="en-US" sz="9600" dirty="0" smtClean="0">
                <a:latin typeface="Calibri" charset="0"/>
              </a:rPr>
              <a:t>Man vs. Man</a:t>
            </a:r>
            <a:endParaRPr lang="en-US" sz="9600" dirty="0">
              <a:latin typeface="Calibri" charset="0"/>
            </a:endParaRPr>
          </a:p>
        </p:txBody>
      </p:sp>
      <p:pic>
        <p:nvPicPr>
          <p:cNvPr id="36868"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dirty="0" smtClean="0">
                <a:latin typeface="Calibri" charset="0"/>
              </a:rPr>
              <a:t>Name that Conflict</a:t>
            </a:r>
            <a:endParaRPr lang="en-US" dirty="0">
              <a:latin typeface="Calibri" charset="0"/>
            </a:endParaRPr>
          </a:p>
        </p:txBody>
      </p:sp>
      <p:sp>
        <p:nvSpPr>
          <p:cNvPr id="37891" name="Content Placeholder 2"/>
          <p:cNvSpPr>
            <a:spLocks noGrp="1"/>
          </p:cNvSpPr>
          <p:nvPr>
            <p:ph idx="1"/>
          </p:nvPr>
        </p:nvSpPr>
        <p:spPr/>
        <p:txBody>
          <a:bodyPr/>
          <a:lstStyle/>
          <a:p>
            <a:r>
              <a:rPr lang="en-US" sz="5400" dirty="0"/>
              <a:t>Everton has mixed emotions toward his girlfriend and doesn’t </a:t>
            </a:r>
            <a:r>
              <a:rPr lang="en-US" sz="5400" dirty="0" smtClean="0"/>
              <a:t>know whether </a:t>
            </a:r>
            <a:r>
              <a:rPr lang="en-US" sz="5400" dirty="0"/>
              <a:t>he wants to continue to see her.</a:t>
            </a:r>
            <a:endParaRPr lang="en-US" sz="54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a:latin typeface="Calibri" charset="0"/>
              </a:rPr>
              <a:t>Answer 4 – 20 </a:t>
            </a:r>
          </a:p>
        </p:txBody>
      </p:sp>
      <p:sp>
        <p:nvSpPr>
          <p:cNvPr id="38915" name="Content Placeholder 3"/>
          <p:cNvSpPr>
            <a:spLocks noGrp="1"/>
          </p:cNvSpPr>
          <p:nvPr>
            <p:ph idx="1"/>
          </p:nvPr>
        </p:nvSpPr>
        <p:spPr/>
        <p:txBody>
          <a:bodyPr/>
          <a:lstStyle/>
          <a:p>
            <a:pPr eaLnBrk="1" hangingPunct="1"/>
            <a:r>
              <a:rPr lang="en-US" sz="9600" dirty="0" smtClean="0">
                <a:latin typeface="Calibri" charset="0"/>
              </a:rPr>
              <a:t>Man vs. Self</a:t>
            </a:r>
            <a:endParaRPr lang="en-US" sz="9600" dirty="0">
              <a:latin typeface="Calibri" charset="0"/>
            </a:endParaRPr>
          </a:p>
        </p:txBody>
      </p:sp>
      <p:pic>
        <p:nvPicPr>
          <p:cNvPr id="38916"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dirty="0" smtClean="0">
                <a:latin typeface="Calibri" charset="0"/>
              </a:rPr>
              <a:t>Name That Conflict!</a:t>
            </a:r>
            <a:endParaRPr lang="en-US" dirty="0">
              <a:latin typeface="Calibri" charset="0"/>
            </a:endParaRPr>
          </a:p>
        </p:txBody>
      </p:sp>
      <p:sp>
        <p:nvSpPr>
          <p:cNvPr id="39939" name="Content Placeholder 2"/>
          <p:cNvSpPr>
            <a:spLocks noGrp="1"/>
          </p:cNvSpPr>
          <p:nvPr>
            <p:ph idx="1"/>
          </p:nvPr>
        </p:nvSpPr>
        <p:spPr/>
        <p:txBody>
          <a:bodyPr/>
          <a:lstStyle/>
          <a:p>
            <a:pPr eaLnBrk="1" hangingPunct="1"/>
            <a:r>
              <a:rPr lang="en-US" sz="7200" dirty="0"/>
              <a:t>Katie gets stuck in a thunderstorm without an umbrella.</a:t>
            </a:r>
            <a:endParaRPr lang="en-US" sz="72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a:latin typeface="Calibri" charset="0"/>
              </a:rPr>
              <a:t>Answer 4 – 30 </a:t>
            </a:r>
          </a:p>
        </p:txBody>
      </p:sp>
      <p:sp>
        <p:nvSpPr>
          <p:cNvPr id="40963" name="Content Placeholder 3"/>
          <p:cNvSpPr>
            <a:spLocks noGrp="1"/>
          </p:cNvSpPr>
          <p:nvPr>
            <p:ph idx="1"/>
          </p:nvPr>
        </p:nvSpPr>
        <p:spPr/>
        <p:txBody>
          <a:bodyPr/>
          <a:lstStyle/>
          <a:p>
            <a:pPr eaLnBrk="1" hangingPunct="1"/>
            <a:r>
              <a:rPr lang="en-US" sz="9600" dirty="0" smtClean="0">
                <a:latin typeface="Calibri" charset="0"/>
              </a:rPr>
              <a:t>Man vs. Nature</a:t>
            </a:r>
            <a:endParaRPr lang="en-US" sz="9600" dirty="0">
              <a:latin typeface="Calibri" charset="0"/>
            </a:endParaRPr>
          </a:p>
        </p:txBody>
      </p:sp>
      <p:pic>
        <p:nvPicPr>
          <p:cNvPr id="40964"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dirty="0" smtClean="0">
                <a:latin typeface="Calibri" charset="0"/>
              </a:rPr>
              <a:t>Name That Conflict!</a:t>
            </a:r>
            <a:endParaRPr lang="en-US" dirty="0">
              <a:latin typeface="Calibri" charset="0"/>
            </a:endParaRPr>
          </a:p>
        </p:txBody>
      </p:sp>
      <p:sp>
        <p:nvSpPr>
          <p:cNvPr id="41987" name="Content Placeholder 2"/>
          <p:cNvSpPr>
            <a:spLocks noGrp="1"/>
          </p:cNvSpPr>
          <p:nvPr>
            <p:ph idx="1"/>
          </p:nvPr>
        </p:nvSpPr>
        <p:spPr/>
        <p:txBody>
          <a:bodyPr/>
          <a:lstStyle/>
          <a:p>
            <a:r>
              <a:rPr lang="en-US" sz="6600" dirty="0"/>
              <a:t>All of the kids at </a:t>
            </a:r>
            <a:r>
              <a:rPr lang="en-US" sz="6600" dirty="0" smtClean="0"/>
              <a:t>Claire’s </a:t>
            </a:r>
            <a:r>
              <a:rPr lang="en-US" sz="6600" dirty="0" smtClean="0"/>
              <a:t>old </a:t>
            </a:r>
            <a:r>
              <a:rPr lang="en-US" sz="6600" dirty="0"/>
              <a:t>school snub her because they think </a:t>
            </a:r>
            <a:r>
              <a:rPr lang="en-US" sz="6600" dirty="0" smtClean="0"/>
              <a:t>she’s too </a:t>
            </a:r>
            <a:r>
              <a:rPr lang="en-US" sz="6600" dirty="0"/>
              <a:t>smart.</a:t>
            </a:r>
            <a:endParaRPr lang="en-US" sz="66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atin typeface="Calibri" charset="0"/>
              </a:rPr>
              <a:t>Answer 1 – 10 </a:t>
            </a:r>
          </a:p>
        </p:txBody>
      </p:sp>
      <p:sp>
        <p:nvSpPr>
          <p:cNvPr id="6147" name="Content Placeholder 3"/>
          <p:cNvSpPr>
            <a:spLocks noGrp="1"/>
          </p:cNvSpPr>
          <p:nvPr>
            <p:ph idx="1"/>
          </p:nvPr>
        </p:nvSpPr>
        <p:spPr/>
        <p:txBody>
          <a:bodyPr/>
          <a:lstStyle/>
          <a:p>
            <a:pPr eaLnBrk="1" hangingPunct="1"/>
            <a:r>
              <a:rPr lang="en-US" sz="9600" dirty="0" smtClean="0">
                <a:latin typeface="Calibri" charset="0"/>
              </a:rPr>
              <a:t>SECOND PERSON</a:t>
            </a:r>
          </a:p>
          <a:p>
            <a:pPr marL="0" indent="0" eaLnBrk="1" hangingPunct="1">
              <a:buNone/>
            </a:pPr>
            <a:endParaRPr lang="en-US" dirty="0">
              <a:latin typeface="Calibri" charset="0"/>
            </a:endParaRPr>
          </a:p>
        </p:txBody>
      </p:sp>
      <p:pic>
        <p:nvPicPr>
          <p:cNvPr id="6148"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dirty="0" smtClean="0">
                <a:latin typeface="Calibri" charset="0"/>
              </a:rPr>
              <a:t>What’s the Conflict?</a:t>
            </a:r>
            <a:endParaRPr lang="en-US" dirty="0">
              <a:latin typeface="Calibri" charset="0"/>
            </a:endParaRPr>
          </a:p>
        </p:txBody>
      </p:sp>
      <p:sp>
        <p:nvSpPr>
          <p:cNvPr id="43011" name="Content Placeholder 3"/>
          <p:cNvSpPr>
            <a:spLocks noGrp="1"/>
          </p:cNvSpPr>
          <p:nvPr>
            <p:ph idx="1"/>
          </p:nvPr>
        </p:nvSpPr>
        <p:spPr/>
        <p:txBody>
          <a:bodyPr/>
          <a:lstStyle/>
          <a:p>
            <a:r>
              <a:rPr lang="en-US" sz="8000" dirty="0" smtClean="0"/>
              <a:t>Man vs. Society/Group</a:t>
            </a:r>
            <a:endParaRPr lang="en-US" sz="8000" dirty="0">
              <a:latin typeface="Calibri" charset="0"/>
            </a:endParaRPr>
          </a:p>
        </p:txBody>
      </p:sp>
      <p:pic>
        <p:nvPicPr>
          <p:cNvPr id="43012"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dirty="0" smtClean="0">
                <a:latin typeface="Calibri" charset="0"/>
              </a:rPr>
              <a:t>Name That Conflict!</a:t>
            </a:r>
            <a:endParaRPr lang="en-US" dirty="0">
              <a:latin typeface="Calibri" charset="0"/>
            </a:endParaRPr>
          </a:p>
        </p:txBody>
      </p:sp>
      <p:sp>
        <p:nvSpPr>
          <p:cNvPr id="44035" name="Content Placeholder 2"/>
          <p:cNvSpPr>
            <a:spLocks noGrp="1"/>
          </p:cNvSpPr>
          <p:nvPr>
            <p:ph idx="1"/>
          </p:nvPr>
        </p:nvSpPr>
        <p:spPr/>
        <p:txBody>
          <a:bodyPr/>
          <a:lstStyle/>
          <a:p>
            <a:r>
              <a:rPr lang="en-US" sz="4400" dirty="0"/>
              <a:t>You're skiing with a friend, not really paying attention to where you're </a:t>
            </a:r>
            <a:r>
              <a:rPr lang="en-US" sz="4400" dirty="0" smtClean="0"/>
              <a:t>going. Suddenly </a:t>
            </a:r>
            <a:r>
              <a:rPr lang="en-US" sz="4400" dirty="0"/>
              <a:t>you find yourself atop a double black diamond icy slope — </a:t>
            </a:r>
            <a:r>
              <a:rPr lang="en-US" sz="4400" dirty="0" smtClean="0"/>
              <a:t>straight down</a:t>
            </a:r>
            <a:r>
              <a:rPr lang="en-US" sz="4400" dirty="0"/>
              <a:t>! You've never skied anything like this before!</a:t>
            </a:r>
            <a:endParaRPr lang="en-US" sz="44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a:latin typeface="Calibri" charset="0"/>
              </a:rPr>
              <a:t>Answer 4 – 50 </a:t>
            </a:r>
          </a:p>
        </p:txBody>
      </p:sp>
      <p:sp>
        <p:nvSpPr>
          <p:cNvPr id="45059" name="Content Placeholder 3"/>
          <p:cNvSpPr>
            <a:spLocks noGrp="1"/>
          </p:cNvSpPr>
          <p:nvPr>
            <p:ph idx="1"/>
          </p:nvPr>
        </p:nvSpPr>
        <p:spPr/>
        <p:txBody>
          <a:bodyPr/>
          <a:lstStyle/>
          <a:p>
            <a:pPr eaLnBrk="1" hangingPunct="1"/>
            <a:r>
              <a:rPr lang="en-US" sz="9600" dirty="0" smtClean="0">
                <a:latin typeface="Calibri" charset="0"/>
              </a:rPr>
              <a:t>Man Vs. Nature</a:t>
            </a:r>
            <a:endParaRPr lang="en-US" sz="9600" dirty="0">
              <a:latin typeface="Calibri" charset="0"/>
            </a:endParaRPr>
          </a:p>
        </p:txBody>
      </p:sp>
      <p:pic>
        <p:nvPicPr>
          <p:cNvPr id="45060"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a:latin typeface="Calibri" charset="0"/>
              </a:rPr>
              <a:t>Question 5 - 10</a:t>
            </a:r>
          </a:p>
        </p:txBody>
      </p:sp>
      <p:sp>
        <p:nvSpPr>
          <p:cNvPr id="46083" name="Content Placeholder 2"/>
          <p:cNvSpPr>
            <a:spLocks noGrp="1"/>
          </p:cNvSpPr>
          <p:nvPr>
            <p:ph idx="1"/>
          </p:nvPr>
        </p:nvSpPr>
        <p:spPr/>
        <p:txBody>
          <a:bodyPr/>
          <a:lstStyle/>
          <a:p>
            <a:pPr eaLnBrk="1" hangingPunct="1"/>
            <a:r>
              <a:rPr lang="en-US" sz="8000" dirty="0"/>
              <a:t>The ghost appeared in the </a:t>
            </a:r>
            <a:r>
              <a:rPr lang="en-US" sz="8000" dirty="0" smtClean="0"/>
              <a:t>doorway</a:t>
            </a:r>
            <a:r>
              <a:rPr lang="en-US" sz="8000" dirty="0"/>
              <a:t>.</a:t>
            </a:r>
            <a:endParaRPr lang="en-US" sz="80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atin typeface="Calibri" charset="0"/>
              </a:rPr>
              <a:t>Answer 5 – 10 </a:t>
            </a:r>
          </a:p>
        </p:txBody>
      </p:sp>
      <p:sp>
        <p:nvSpPr>
          <p:cNvPr id="47107" name="Content Placeholder 3"/>
          <p:cNvSpPr>
            <a:spLocks noGrp="1"/>
          </p:cNvSpPr>
          <p:nvPr>
            <p:ph idx="1"/>
          </p:nvPr>
        </p:nvSpPr>
        <p:spPr/>
        <p:txBody>
          <a:bodyPr/>
          <a:lstStyle/>
          <a:p>
            <a:pPr eaLnBrk="1" hangingPunct="1"/>
            <a:r>
              <a:rPr lang="en-US" sz="9600" dirty="0" smtClean="0">
                <a:latin typeface="Calibri" charset="0"/>
              </a:rPr>
              <a:t>Linking! </a:t>
            </a:r>
            <a:endParaRPr lang="en-US" sz="9600" dirty="0">
              <a:latin typeface="Calibri" charset="0"/>
            </a:endParaRPr>
          </a:p>
        </p:txBody>
      </p:sp>
      <p:pic>
        <p:nvPicPr>
          <p:cNvPr id="47108"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a:latin typeface="Calibri" charset="0"/>
              </a:rPr>
              <a:t>Question 5 - 20</a:t>
            </a:r>
          </a:p>
        </p:txBody>
      </p:sp>
      <p:sp>
        <p:nvSpPr>
          <p:cNvPr id="48131" name="Content Placeholder 2"/>
          <p:cNvSpPr>
            <a:spLocks noGrp="1"/>
          </p:cNvSpPr>
          <p:nvPr>
            <p:ph idx="1"/>
          </p:nvPr>
        </p:nvSpPr>
        <p:spPr/>
        <p:txBody>
          <a:bodyPr/>
          <a:lstStyle/>
          <a:p>
            <a:pPr eaLnBrk="1" hangingPunct="1"/>
            <a:r>
              <a:rPr lang="en-US" sz="8000" dirty="0"/>
              <a:t>Bill became the president of the student council.</a:t>
            </a:r>
            <a:r>
              <a:rPr lang="en-US" sz="8000" dirty="0" smtClean="0">
                <a:effectLst/>
              </a:rPr>
              <a:t> </a:t>
            </a:r>
            <a:endParaRPr lang="en-US" sz="80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r>
              <a:rPr lang="en-US">
                <a:latin typeface="Calibri" charset="0"/>
              </a:rPr>
              <a:t>Answer 5 – 20 </a:t>
            </a:r>
          </a:p>
        </p:txBody>
      </p:sp>
      <p:sp>
        <p:nvSpPr>
          <p:cNvPr id="49155" name="Content Placeholder 3"/>
          <p:cNvSpPr>
            <a:spLocks noGrp="1"/>
          </p:cNvSpPr>
          <p:nvPr>
            <p:ph idx="1"/>
          </p:nvPr>
        </p:nvSpPr>
        <p:spPr/>
        <p:txBody>
          <a:bodyPr/>
          <a:lstStyle/>
          <a:p>
            <a:pPr eaLnBrk="1" hangingPunct="1"/>
            <a:r>
              <a:rPr lang="en-US" sz="9600" dirty="0" smtClean="0">
                <a:latin typeface="Calibri" charset="0"/>
              </a:rPr>
              <a:t>Linking!</a:t>
            </a:r>
            <a:endParaRPr lang="en-US" sz="9600" dirty="0">
              <a:latin typeface="Calibri" charset="0"/>
            </a:endParaRPr>
          </a:p>
        </p:txBody>
      </p:sp>
      <p:pic>
        <p:nvPicPr>
          <p:cNvPr id="49156"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a:latin typeface="Calibri" charset="0"/>
              </a:rPr>
              <a:t>Question 5 - 30</a:t>
            </a:r>
          </a:p>
        </p:txBody>
      </p:sp>
      <p:sp>
        <p:nvSpPr>
          <p:cNvPr id="50179" name="Content Placeholder 2"/>
          <p:cNvSpPr>
            <a:spLocks noGrp="1"/>
          </p:cNvSpPr>
          <p:nvPr>
            <p:ph idx="1"/>
          </p:nvPr>
        </p:nvSpPr>
        <p:spPr/>
        <p:txBody>
          <a:bodyPr/>
          <a:lstStyle/>
          <a:p>
            <a:pPr eaLnBrk="1" hangingPunct="1"/>
            <a:r>
              <a:rPr lang="en-US" sz="8800" dirty="0"/>
              <a:t>Please stay in the house. </a:t>
            </a:r>
            <a:endParaRPr lang="en-US" sz="88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a:latin typeface="Calibri" charset="0"/>
              </a:rPr>
              <a:t>Answer 5 – 30 </a:t>
            </a:r>
          </a:p>
        </p:txBody>
      </p:sp>
      <p:sp>
        <p:nvSpPr>
          <p:cNvPr id="51203" name="Content Placeholder 3"/>
          <p:cNvSpPr>
            <a:spLocks noGrp="1"/>
          </p:cNvSpPr>
          <p:nvPr>
            <p:ph idx="1"/>
          </p:nvPr>
        </p:nvSpPr>
        <p:spPr/>
        <p:txBody>
          <a:bodyPr/>
          <a:lstStyle/>
          <a:p>
            <a:pPr eaLnBrk="1" hangingPunct="1"/>
            <a:r>
              <a:rPr lang="en-US" sz="9600" dirty="0" smtClean="0">
                <a:latin typeface="Calibri" charset="0"/>
              </a:rPr>
              <a:t>Stay – ACTION!</a:t>
            </a:r>
            <a:endParaRPr lang="en-US" sz="9600" dirty="0">
              <a:latin typeface="Calibri" charset="0"/>
            </a:endParaRPr>
          </a:p>
        </p:txBody>
      </p:sp>
      <p:pic>
        <p:nvPicPr>
          <p:cNvPr id="51204"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a:latin typeface="Calibri" charset="0"/>
              </a:rPr>
              <a:t>Question 5 - 40</a:t>
            </a:r>
          </a:p>
        </p:txBody>
      </p:sp>
      <p:sp>
        <p:nvSpPr>
          <p:cNvPr id="52227" name="Content Placeholder 2"/>
          <p:cNvSpPr>
            <a:spLocks noGrp="1"/>
          </p:cNvSpPr>
          <p:nvPr>
            <p:ph idx="1"/>
          </p:nvPr>
        </p:nvSpPr>
        <p:spPr/>
        <p:txBody>
          <a:bodyPr/>
          <a:lstStyle/>
          <a:p>
            <a:pPr eaLnBrk="1" hangingPunct="1"/>
            <a:r>
              <a:rPr lang="en-US" sz="8800" dirty="0"/>
              <a:t>Jenny looks at the pictures in the book. </a:t>
            </a:r>
            <a:endParaRPr lang="en-US" sz="88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dirty="0" smtClean="0">
                <a:latin typeface="Calibri" charset="0"/>
              </a:rPr>
              <a:t>Name that POV</a:t>
            </a:r>
            <a:endParaRPr lang="en-US" dirty="0">
              <a:latin typeface="Calibri" charset="0"/>
            </a:endParaRPr>
          </a:p>
        </p:txBody>
      </p:sp>
      <p:sp>
        <p:nvSpPr>
          <p:cNvPr id="7171" name="Content Placeholder 2"/>
          <p:cNvSpPr>
            <a:spLocks noGrp="1"/>
          </p:cNvSpPr>
          <p:nvPr>
            <p:ph idx="1"/>
          </p:nvPr>
        </p:nvSpPr>
        <p:spPr/>
        <p:txBody>
          <a:bodyPr/>
          <a:lstStyle/>
          <a:p>
            <a:pPr eaLnBrk="1" hangingPunct="1"/>
            <a:r>
              <a:rPr lang="en-US" dirty="0"/>
              <a:t>Leslie sat in front of Paul. She had two long, brown pigtails that reached her waist. Paul saw those pigtails, and a terrible urge came over him. He wanted to pull it. He wanted to wrap his fist around it, feel the hair between his fingers, and just yank. He thought it would be fun to tie the pigtails together, or better yet, tie them to her chair. But most of all, he just wanted to pull one. </a:t>
            </a:r>
          </a:p>
          <a:p>
            <a:pPr eaLnBrk="1" hangingPunct="1"/>
            <a:endParaRPr lang="en-US"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en-US">
                <a:latin typeface="Calibri" charset="0"/>
              </a:rPr>
              <a:t>Answer 5 – 40 </a:t>
            </a:r>
          </a:p>
        </p:txBody>
      </p:sp>
      <p:sp>
        <p:nvSpPr>
          <p:cNvPr id="53251" name="Content Placeholder 3"/>
          <p:cNvSpPr>
            <a:spLocks noGrp="1"/>
          </p:cNvSpPr>
          <p:nvPr>
            <p:ph idx="1"/>
          </p:nvPr>
        </p:nvSpPr>
        <p:spPr/>
        <p:txBody>
          <a:bodyPr/>
          <a:lstStyle/>
          <a:p>
            <a:pPr eaLnBrk="1" hangingPunct="1"/>
            <a:r>
              <a:rPr lang="en-US" sz="9600" dirty="0" smtClean="0">
                <a:latin typeface="Calibri" charset="0"/>
              </a:rPr>
              <a:t>Looks – ACTION!</a:t>
            </a:r>
            <a:endParaRPr lang="en-US" sz="9600" dirty="0">
              <a:latin typeface="Calibri" charset="0"/>
            </a:endParaRPr>
          </a:p>
        </p:txBody>
      </p:sp>
      <p:pic>
        <p:nvPicPr>
          <p:cNvPr id="53252"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a:latin typeface="Calibri" charset="0"/>
              </a:rPr>
              <a:t>Question 5 - 50</a:t>
            </a:r>
          </a:p>
        </p:txBody>
      </p:sp>
      <p:sp>
        <p:nvSpPr>
          <p:cNvPr id="54275" name="Content Placeholder 2"/>
          <p:cNvSpPr>
            <a:spLocks noGrp="1"/>
          </p:cNvSpPr>
          <p:nvPr>
            <p:ph idx="1"/>
          </p:nvPr>
        </p:nvSpPr>
        <p:spPr/>
        <p:txBody>
          <a:bodyPr/>
          <a:lstStyle/>
          <a:p>
            <a:pPr eaLnBrk="1" hangingPunct="1"/>
            <a:r>
              <a:rPr lang="en-US" sz="9600" dirty="0" smtClean="0">
                <a:latin typeface="Calibri" charset="0"/>
              </a:rPr>
              <a:t>James jumps over the hairy tarantula. </a:t>
            </a:r>
            <a:endParaRPr lang="en-US" sz="96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en-US">
                <a:latin typeface="Calibri" charset="0"/>
              </a:rPr>
              <a:t>Answer 5 – 50 </a:t>
            </a:r>
          </a:p>
        </p:txBody>
      </p:sp>
      <p:sp>
        <p:nvSpPr>
          <p:cNvPr id="55299" name="Content Placeholder 3"/>
          <p:cNvSpPr>
            <a:spLocks noGrp="1"/>
          </p:cNvSpPr>
          <p:nvPr>
            <p:ph idx="1"/>
          </p:nvPr>
        </p:nvSpPr>
        <p:spPr/>
        <p:txBody>
          <a:bodyPr/>
          <a:lstStyle/>
          <a:p>
            <a:pPr eaLnBrk="1" hangingPunct="1"/>
            <a:r>
              <a:rPr lang="en-US" sz="9600" dirty="0" smtClean="0">
                <a:latin typeface="Calibri" charset="0"/>
              </a:rPr>
              <a:t>Jumps – ACTION!</a:t>
            </a:r>
            <a:endParaRPr lang="en-US" sz="9600" dirty="0">
              <a:latin typeface="Calibri" charset="0"/>
            </a:endParaRPr>
          </a:p>
        </p:txBody>
      </p:sp>
      <p:pic>
        <p:nvPicPr>
          <p:cNvPr id="55300"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atin typeface="Calibri" charset="0"/>
              </a:rPr>
              <a:t>Answer 1 – 20 </a:t>
            </a:r>
          </a:p>
        </p:txBody>
      </p:sp>
      <p:sp>
        <p:nvSpPr>
          <p:cNvPr id="8195" name="Content Placeholder 3"/>
          <p:cNvSpPr>
            <a:spLocks noGrp="1"/>
          </p:cNvSpPr>
          <p:nvPr>
            <p:ph idx="1"/>
          </p:nvPr>
        </p:nvSpPr>
        <p:spPr/>
        <p:txBody>
          <a:bodyPr/>
          <a:lstStyle/>
          <a:p>
            <a:pPr eaLnBrk="1" hangingPunct="1"/>
            <a:r>
              <a:rPr lang="en-US" sz="9600" dirty="0" smtClean="0">
                <a:latin typeface="Calibri" charset="0"/>
              </a:rPr>
              <a:t>THIRD PERSON LIMITED!</a:t>
            </a:r>
            <a:endParaRPr lang="en-US" sz="9600" dirty="0">
              <a:latin typeface="Calibri" charset="0"/>
            </a:endParaRPr>
          </a:p>
        </p:txBody>
      </p:sp>
      <p:pic>
        <p:nvPicPr>
          <p:cNvPr id="8196"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0"/>
            <a:ext cx="8229600" cy="1066800"/>
          </a:xfrm>
        </p:spPr>
        <p:txBody>
          <a:bodyPr/>
          <a:lstStyle/>
          <a:p>
            <a:pPr eaLnBrk="1" hangingPunct="1"/>
            <a:r>
              <a:rPr lang="en-US" dirty="0" smtClean="0">
                <a:latin typeface="Calibri" charset="0"/>
              </a:rPr>
              <a:t>Name that POV</a:t>
            </a:r>
            <a:endParaRPr lang="en-US" dirty="0">
              <a:latin typeface="Calibri" charset="0"/>
            </a:endParaRPr>
          </a:p>
        </p:txBody>
      </p:sp>
      <p:sp>
        <p:nvSpPr>
          <p:cNvPr id="9219" name="Content Placeholder 2"/>
          <p:cNvSpPr>
            <a:spLocks noGrp="1"/>
          </p:cNvSpPr>
          <p:nvPr>
            <p:ph idx="1"/>
          </p:nvPr>
        </p:nvSpPr>
        <p:spPr>
          <a:xfrm>
            <a:off x="457200" y="914400"/>
            <a:ext cx="8229600" cy="4754563"/>
          </a:xfrm>
        </p:spPr>
        <p:txBody>
          <a:bodyPr/>
          <a:lstStyle/>
          <a:p>
            <a:pPr marL="0" indent="0" eaLnBrk="1" hangingPunct="1">
              <a:buNone/>
            </a:pPr>
            <a:r>
              <a:rPr lang="en-US" dirty="0"/>
              <a:t>Alice was beginning to get very tired of sitting by her sister on the bank, and of having nothing to do: once or twice she had peeped into the book her sister was reading, but it had no pictures or conversations in it, “and what is the use of a book,” thought Alice, “without pictures or conversations?” So she was considering, in her own mind whether the pleasure of making a daisy-chain would be worth the trouble of getting up and picking the daisies, when suddenly a White Rabbit with pink eyes ran close by her. </a:t>
            </a:r>
          </a:p>
          <a:p>
            <a:pPr eaLnBrk="1" hangingPunct="1"/>
            <a:endParaRPr lang="en-US"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atin typeface="Calibri" charset="0"/>
              </a:rPr>
              <a:t>Answer 1 – 30 </a:t>
            </a:r>
          </a:p>
        </p:txBody>
      </p:sp>
      <p:sp>
        <p:nvSpPr>
          <p:cNvPr id="10243" name="Content Placeholder 3"/>
          <p:cNvSpPr>
            <a:spLocks noGrp="1"/>
          </p:cNvSpPr>
          <p:nvPr>
            <p:ph idx="1"/>
          </p:nvPr>
        </p:nvSpPr>
        <p:spPr/>
        <p:txBody>
          <a:bodyPr/>
          <a:lstStyle/>
          <a:p>
            <a:pPr eaLnBrk="1" hangingPunct="1"/>
            <a:r>
              <a:rPr lang="en-US" sz="9600" dirty="0" smtClean="0">
                <a:latin typeface="Calibri" charset="0"/>
              </a:rPr>
              <a:t>THIRD PERSON LIMITED!</a:t>
            </a:r>
            <a:endParaRPr lang="en-US" sz="9600" dirty="0">
              <a:latin typeface="Calibri" charset="0"/>
            </a:endParaRPr>
          </a:p>
        </p:txBody>
      </p:sp>
      <p:pic>
        <p:nvPicPr>
          <p:cNvPr id="10244" name="Picture 2" descr="C:\Users\Robin\AppData\Local\Microsoft\Windows\Temporary Internet Files\Content.IE5\UKPIYV1G\MCj04421220000[1].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6138863"/>
            <a:ext cx="7239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457200" y="762000"/>
            <a:ext cx="8229600" cy="5364163"/>
          </a:xfrm>
        </p:spPr>
        <p:txBody>
          <a:bodyPr/>
          <a:lstStyle/>
          <a:p>
            <a:r>
              <a:rPr lang="en-US" dirty="0"/>
              <a:t>The day Shiloh come, we’re having us a big Sunday dinner. </a:t>
            </a:r>
            <a:r>
              <a:rPr lang="en-US" dirty="0" err="1"/>
              <a:t>Dara</a:t>
            </a:r>
            <a:r>
              <a:rPr lang="en-US" dirty="0"/>
              <a:t> Lynn’s dipping bread in her glass of cold tea, the way she likes, and Becky pushes her beans over the edge of her plate in her rush to get ’</a:t>
            </a:r>
            <a:r>
              <a:rPr lang="en-US" dirty="0" err="1"/>
              <a:t>em</a:t>
            </a:r>
            <a:r>
              <a:rPr lang="en-US" dirty="0"/>
              <a:t> down. Ma gives us her scolding look. We live high up in the hills above Friendly, but hardly anybody knows where that is. Friendly’s near Sistersville, which is halfway between Wheeling and Parkersburg. Used to be, my daddy told me, Sistersville was once of the best places you could live in the whole state. </a:t>
            </a:r>
          </a:p>
        </p:txBody>
      </p:sp>
      <p:sp>
        <p:nvSpPr>
          <p:cNvPr id="2" name="Title 1"/>
          <p:cNvSpPr>
            <a:spLocks noGrp="1"/>
          </p:cNvSpPr>
          <p:nvPr>
            <p:ph type="title"/>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447</TotalTime>
  <Words>1192</Words>
  <Application>Microsoft Macintosh PowerPoint</Application>
  <PresentationFormat>On-screen Show (4:3)</PresentationFormat>
  <Paragraphs>188</Paragraphs>
  <Slides>52</Slides>
  <Notes>52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PowerPoint Presentation</vt:lpstr>
      <vt:lpstr>PowerPoint Presentation</vt:lpstr>
      <vt:lpstr>What’s the POV?</vt:lpstr>
      <vt:lpstr>Answer 1 – 10 </vt:lpstr>
      <vt:lpstr>Name that POV</vt:lpstr>
      <vt:lpstr>Answer 1 – 20 </vt:lpstr>
      <vt:lpstr>Name that POV</vt:lpstr>
      <vt:lpstr>Answer 1 – 30 </vt:lpstr>
      <vt:lpstr>PowerPoint Presentation</vt:lpstr>
      <vt:lpstr>Answer 1 – 40 </vt:lpstr>
      <vt:lpstr>PowerPoint Presentation</vt:lpstr>
      <vt:lpstr>Answer 1 – 50 </vt:lpstr>
      <vt:lpstr>ATRB 10</vt:lpstr>
      <vt:lpstr>Answer 2 – 10 </vt:lpstr>
      <vt:lpstr>Question 2 - 20</vt:lpstr>
      <vt:lpstr>ATRB 2 – 20 </vt:lpstr>
      <vt:lpstr>ATRB- 30</vt:lpstr>
      <vt:lpstr>Answer 2 – 30 </vt:lpstr>
      <vt:lpstr>ATRB 2 - 40</vt:lpstr>
      <vt:lpstr>Answer 2 – 40 </vt:lpstr>
      <vt:lpstr>Question 2 - 50</vt:lpstr>
      <vt:lpstr>Answer 2 – 50 </vt:lpstr>
      <vt:lpstr>WU - 10</vt:lpstr>
      <vt:lpstr>Answer 3 – 10 </vt:lpstr>
      <vt:lpstr>Question 3 - 20</vt:lpstr>
      <vt:lpstr>Answer 3 – 20 </vt:lpstr>
      <vt:lpstr>WU 3 - 30</vt:lpstr>
      <vt:lpstr>Answer 3 – 30 </vt:lpstr>
      <vt:lpstr>Question 3 - 40</vt:lpstr>
      <vt:lpstr>Answer 3 – 40 </vt:lpstr>
      <vt:lpstr>Question 3 - 50</vt:lpstr>
      <vt:lpstr>Answer 3 – 50 </vt:lpstr>
      <vt:lpstr>What Kind of Conflict?</vt:lpstr>
      <vt:lpstr>Answer 4 – 10 </vt:lpstr>
      <vt:lpstr>Name that Conflict</vt:lpstr>
      <vt:lpstr>Answer 4 – 20 </vt:lpstr>
      <vt:lpstr>Name That Conflict!</vt:lpstr>
      <vt:lpstr>Answer 4 – 30 </vt:lpstr>
      <vt:lpstr>Name That Conflict!</vt:lpstr>
      <vt:lpstr>What’s the Conflict?</vt:lpstr>
      <vt:lpstr>Name That Conflict!</vt:lpstr>
      <vt:lpstr>Answer 4 – 50 </vt:lpstr>
      <vt:lpstr>Question 5 - 10</vt:lpstr>
      <vt:lpstr>Answer 5 – 10 </vt:lpstr>
      <vt:lpstr>Question 5 - 20</vt:lpstr>
      <vt:lpstr>Answer 5 – 20 </vt:lpstr>
      <vt:lpstr>Question 5 - 30</vt:lpstr>
      <vt:lpstr>Answer 5 – 30 </vt:lpstr>
      <vt:lpstr>Question 5 - 40</vt:lpstr>
      <vt:lpstr>Answer 5 – 40 </vt:lpstr>
      <vt:lpstr>Question 5 - 50</vt:lpstr>
      <vt:lpstr>Answer 5 – 50 </vt:lpstr>
    </vt:vector>
  </TitlesOfParts>
  <Company>Educational Technology Network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JEOPARDY</dc:title>
  <dc:subject>Jeopardy Template</dc:subject>
  <dc:creator>Educational Technology Network</dc:creator>
  <cp:keywords>Jeopardy Powerpoint Template;Educational Technology</cp:keywords>
  <dc:description>www.edtechnetwork.com</dc:description>
  <cp:lastModifiedBy>Joslyn</cp:lastModifiedBy>
  <cp:revision>26</cp:revision>
  <dcterms:created xsi:type="dcterms:W3CDTF">2009-08-08T13:06:01Z</dcterms:created>
  <dcterms:modified xsi:type="dcterms:W3CDTF">2016-09-16T18:05:31Z</dcterms:modified>
  <cp:category>Jeopardy Template</cp:category>
</cp:coreProperties>
</file>